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79D26B-596B-4465-ACD7-0F4CC109FFD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521F39-A083-459C-BD2D-FBE7FBA1963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1.4 – Mean, Median, &amp; Mode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68538" y="504179"/>
            <a:ext cx="1558219" cy="506557"/>
            <a:chOff x="568538" y="504179"/>
            <a:chExt cx="1558219" cy="506557"/>
          </a:xfrm>
        </p:grpSpPr>
        <p:sp>
          <p:nvSpPr>
            <p:cNvPr id="2" name="Freeform 1"/>
            <p:cNvSpPr/>
            <p:nvPr/>
          </p:nvSpPr>
          <p:spPr>
            <a:xfrm>
              <a:off x="568538" y="504179"/>
              <a:ext cx="263214" cy="453915"/>
            </a:xfrm>
            <a:custGeom>
              <a:avLst/>
              <a:gdLst/>
              <a:ahLst/>
              <a:cxnLst/>
              <a:rect l="0" t="0" r="0" b="0"/>
              <a:pathLst>
                <a:path w="263214" h="453915">
                  <a:moveTo>
                    <a:pt x="0" y="401271"/>
                  </a:moveTo>
                  <a:lnTo>
                    <a:pt x="8334" y="363793"/>
                  </a:lnTo>
                  <a:lnTo>
                    <a:pt x="15684" y="306781"/>
                  </a:lnTo>
                  <a:lnTo>
                    <a:pt x="28402" y="253665"/>
                  </a:lnTo>
                  <a:lnTo>
                    <a:pt x="38701" y="206108"/>
                  </a:lnTo>
                  <a:lnTo>
                    <a:pt x="47992" y="156142"/>
                  </a:lnTo>
                  <a:lnTo>
                    <a:pt x="54844" y="96744"/>
                  </a:lnTo>
                  <a:lnTo>
                    <a:pt x="57620" y="82440"/>
                  </a:lnTo>
                  <a:lnTo>
                    <a:pt x="60640" y="77583"/>
                  </a:lnTo>
                  <a:lnTo>
                    <a:pt x="63823" y="79024"/>
                  </a:lnTo>
                  <a:lnTo>
                    <a:pt x="67116" y="84664"/>
                  </a:lnTo>
                  <a:lnTo>
                    <a:pt x="75952" y="140271"/>
                  </a:lnTo>
                  <a:lnTo>
                    <a:pt x="88183" y="194648"/>
                  </a:lnTo>
                  <a:lnTo>
                    <a:pt x="98398" y="230865"/>
                  </a:lnTo>
                  <a:lnTo>
                    <a:pt x="104203" y="237364"/>
                  </a:lnTo>
                  <a:lnTo>
                    <a:pt x="111583" y="240527"/>
                  </a:lnTo>
                  <a:lnTo>
                    <a:pt x="120012" y="241466"/>
                  </a:lnTo>
                  <a:lnTo>
                    <a:pt x="127972" y="238583"/>
                  </a:lnTo>
                  <a:lnTo>
                    <a:pt x="143054" y="226020"/>
                  </a:lnTo>
                  <a:lnTo>
                    <a:pt x="178875" y="170945"/>
                  </a:lnTo>
                  <a:lnTo>
                    <a:pt x="191804" y="146826"/>
                  </a:lnTo>
                  <a:lnTo>
                    <a:pt x="209636" y="89921"/>
                  </a:lnTo>
                  <a:lnTo>
                    <a:pt x="230013" y="38603"/>
                  </a:lnTo>
                  <a:lnTo>
                    <a:pt x="245823" y="0"/>
                  </a:lnTo>
                  <a:lnTo>
                    <a:pt x="242632" y="54468"/>
                  </a:lnTo>
                  <a:lnTo>
                    <a:pt x="242297" y="102893"/>
                  </a:lnTo>
                  <a:lnTo>
                    <a:pt x="242198" y="161175"/>
                  </a:lnTo>
                  <a:lnTo>
                    <a:pt x="242168" y="222897"/>
                  </a:lnTo>
                  <a:lnTo>
                    <a:pt x="243329" y="284469"/>
                  </a:lnTo>
                  <a:lnTo>
                    <a:pt x="249393" y="339107"/>
                  </a:lnTo>
                  <a:lnTo>
                    <a:pt x="252879" y="386622"/>
                  </a:lnTo>
                  <a:lnTo>
                    <a:pt x="260825" y="438888"/>
                  </a:lnTo>
                  <a:lnTo>
                    <a:pt x="263213" y="453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2139" y="691300"/>
              <a:ext cx="188438" cy="287851"/>
            </a:xfrm>
            <a:custGeom>
              <a:avLst/>
              <a:gdLst/>
              <a:ahLst/>
              <a:cxnLst/>
              <a:rect l="0" t="0" r="0" b="0"/>
              <a:pathLst>
                <a:path w="188438" h="287851">
                  <a:moveTo>
                    <a:pt x="3311" y="150979"/>
                  </a:moveTo>
                  <a:lnTo>
                    <a:pt x="65592" y="133021"/>
                  </a:lnTo>
                  <a:lnTo>
                    <a:pt x="127918" y="115830"/>
                  </a:lnTo>
                  <a:lnTo>
                    <a:pt x="155136" y="99751"/>
                  </a:lnTo>
                  <a:lnTo>
                    <a:pt x="178018" y="74579"/>
                  </a:lnTo>
                  <a:lnTo>
                    <a:pt x="186244" y="51903"/>
                  </a:lnTo>
                  <a:lnTo>
                    <a:pt x="188437" y="39305"/>
                  </a:lnTo>
                  <a:lnTo>
                    <a:pt x="186390" y="29736"/>
                  </a:lnTo>
                  <a:lnTo>
                    <a:pt x="181516" y="22188"/>
                  </a:lnTo>
                  <a:lnTo>
                    <a:pt x="166741" y="10680"/>
                  </a:lnTo>
                  <a:lnTo>
                    <a:pt x="148477" y="1667"/>
                  </a:lnTo>
                  <a:lnTo>
                    <a:pt x="128661" y="0"/>
                  </a:lnTo>
                  <a:lnTo>
                    <a:pt x="87343" y="8462"/>
                  </a:lnTo>
                  <a:lnTo>
                    <a:pt x="69515" y="20958"/>
                  </a:lnTo>
                  <a:lnTo>
                    <a:pt x="39005" y="57576"/>
                  </a:lnTo>
                  <a:lnTo>
                    <a:pt x="10999" y="119513"/>
                  </a:lnTo>
                  <a:lnTo>
                    <a:pt x="0" y="151014"/>
                  </a:lnTo>
                  <a:lnTo>
                    <a:pt x="510" y="188164"/>
                  </a:lnTo>
                  <a:lnTo>
                    <a:pt x="13660" y="223218"/>
                  </a:lnTo>
                  <a:lnTo>
                    <a:pt x="32374" y="250242"/>
                  </a:lnTo>
                  <a:lnTo>
                    <a:pt x="58326" y="267478"/>
                  </a:lnTo>
                  <a:lnTo>
                    <a:pt x="88242" y="279994"/>
                  </a:lnTo>
                  <a:lnTo>
                    <a:pt x="147582" y="286815"/>
                  </a:lnTo>
                  <a:lnTo>
                    <a:pt x="161239" y="287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0938" y="755560"/>
              <a:ext cx="260938" cy="255176"/>
            </a:xfrm>
            <a:custGeom>
              <a:avLst/>
              <a:gdLst/>
              <a:ahLst/>
              <a:cxnLst/>
              <a:rect l="0" t="0" r="0" b="0"/>
              <a:pathLst>
                <a:path w="260938" h="255176">
                  <a:moveTo>
                    <a:pt x="134595" y="76191"/>
                  </a:moveTo>
                  <a:lnTo>
                    <a:pt x="131476" y="33499"/>
                  </a:lnTo>
                  <a:lnTo>
                    <a:pt x="129006" y="23163"/>
                  </a:lnTo>
                  <a:lnTo>
                    <a:pt x="123850" y="15103"/>
                  </a:lnTo>
                  <a:lnTo>
                    <a:pt x="108763" y="3027"/>
                  </a:lnTo>
                  <a:lnTo>
                    <a:pt x="90359" y="0"/>
                  </a:lnTo>
                  <a:lnTo>
                    <a:pt x="80538" y="830"/>
                  </a:lnTo>
                  <a:lnTo>
                    <a:pt x="63386" y="7992"/>
                  </a:lnTo>
                  <a:lnTo>
                    <a:pt x="47965" y="20144"/>
                  </a:lnTo>
                  <a:lnTo>
                    <a:pt x="27299" y="46716"/>
                  </a:lnTo>
                  <a:lnTo>
                    <a:pt x="5403" y="97526"/>
                  </a:lnTo>
                  <a:lnTo>
                    <a:pt x="0" y="134505"/>
                  </a:lnTo>
                  <a:lnTo>
                    <a:pt x="6580" y="187752"/>
                  </a:lnTo>
                  <a:lnTo>
                    <a:pt x="12579" y="211171"/>
                  </a:lnTo>
                  <a:lnTo>
                    <a:pt x="19326" y="217651"/>
                  </a:lnTo>
                  <a:lnTo>
                    <a:pt x="28503" y="220800"/>
                  </a:lnTo>
                  <a:lnTo>
                    <a:pt x="39301" y="221730"/>
                  </a:lnTo>
                  <a:lnTo>
                    <a:pt x="57537" y="216524"/>
                  </a:lnTo>
                  <a:lnTo>
                    <a:pt x="73441" y="205242"/>
                  </a:lnTo>
                  <a:lnTo>
                    <a:pt x="88308" y="188529"/>
                  </a:lnTo>
                  <a:lnTo>
                    <a:pt x="115646" y="130571"/>
                  </a:lnTo>
                  <a:lnTo>
                    <a:pt x="136441" y="87063"/>
                  </a:lnTo>
                  <a:lnTo>
                    <a:pt x="140505" y="83439"/>
                  </a:lnTo>
                  <a:lnTo>
                    <a:pt x="144385" y="84532"/>
                  </a:lnTo>
                  <a:lnTo>
                    <a:pt x="148140" y="88771"/>
                  </a:lnTo>
                  <a:lnTo>
                    <a:pt x="160582" y="149531"/>
                  </a:lnTo>
                  <a:lnTo>
                    <a:pt x="174650" y="190764"/>
                  </a:lnTo>
                  <a:lnTo>
                    <a:pt x="193387" y="215163"/>
                  </a:lnTo>
                  <a:lnTo>
                    <a:pt x="220645" y="236041"/>
                  </a:lnTo>
                  <a:lnTo>
                    <a:pt x="260937" y="255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7872" y="755036"/>
              <a:ext cx="247745" cy="224115"/>
            </a:xfrm>
            <a:custGeom>
              <a:avLst/>
              <a:gdLst/>
              <a:ahLst/>
              <a:cxnLst/>
              <a:rect l="0" t="0" r="0" b="0"/>
              <a:pathLst>
                <a:path w="247745" h="224115">
                  <a:moveTo>
                    <a:pt x="5589" y="76715"/>
                  </a:moveTo>
                  <a:lnTo>
                    <a:pt x="0" y="93482"/>
                  </a:lnTo>
                  <a:lnTo>
                    <a:pt x="375" y="111073"/>
                  </a:lnTo>
                  <a:lnTo>
                    <a:pt x="12138" y="169713"/>
                  </a:lnTo>
                  <a:lnTo>
                    <a:pt x="14348" y="196816"/>
                  </a:lnTo>
                  <a:lnTo>
                    <a:pt x="13768" y="201236"/>
                  </a:lnTo>
                  <a:lnTo>
                    <a:pt x="12212" y="199503"/>
                  </a:lnTo>
                  <a:lnTo>
                    <a:pt x="8532" y="185100"/>
                  </a:lnTo>
                  <a:lnTo>
                    <a:pt x="9290" y="137725"/>
                  </a:lnTo>
                  <a:lnTo>
                    <a:pt x="20358" y="83307"/>
                  </a:lnTo>
                  <a:lnTo>
                    <a:pt x="35961" y="47083"/>
                  </a:lnTo>
                  <a:lnTo>
                    <a:pt x="60991" y="19712"/>
                  </a:lnTo>
                  <a:lnTo>
                    <a:pt x="96224" y="2373"/>
                  </a:lnTo>
                  <a:lnTo>
                    <a:pt x="122690" y="0"/>
                  </a:lnTo>
                  <a:lnTo>
                    <a:pt x="147711" y="4015"/>
                  </a:lnTo>
                  <a:lnTo>
                    <a:pt x="166630" y="13598"/>
                  </a:lnTo>
                  <a:lnTo>
                    <a:pt x="179718" y="28776"/>
                  </a:lnTo>
                  <a:lnTo>
                    <a:pt x="208717" y="85740"/>
                  </a:lnTo>
                  <a:lnTo>
                    <a:pt x="225910" y="140282"/>
                  </a:lnTo>
                  <a:lnTo>
                    <a:pt x="242962" y="199383"/>
                  </a:lnTo>
                  <a:lnTo>
                    <a:pt x="247744" y="224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89886" y="83175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73823" y="2033723"/>
            <a:ext cx="1863545" cy="566816"/>
            <a:chOff x="673823" y="2033723"/>
            <a:chExt cx="1863545" cy="566816"/>
          </a:xfrm>
        </p:grpSpPr>
        <p:sp>
          <p:nvSpPr>
            <p:cNvPr id="8" name="Freeform 7"/>
            <p:cNvSpPr/>
            <p:nvPr/>
          </p:nvSpPr>
          <p:spPr>
            <a:xfrm>
              <a:off x="673823" y="2111153"/>
              <a:ext cx="273742" cy="489386"/>
            </a:xfrm>
            <a:custGeom>
              <a:avLst/>
              <a:gdLst/>
              <a:ahLst/>
              <a:cxnLst/>
              <a:rect l="0" t="0" r="0" b="0"/>
              <a:pathLst>
                <a:path w="273742" h="489386">
                  <a:moveTo>
                    <a:pt x="0" y="394629"/>
                  </a:moveTo>
                  <a:lnTo>
                    <a:pt x="5590" y="332536"/>
                  </a:lnTo>
                  <a:lnTo>
                    <a:pt x="10723" y="275086"/>
                  </a:lnTo>
                  <a:lnTo>
                    <a:pt x="18669" y="221277"/>
                  </a:lnTo>
                  <a:lnTo>
                    <a:pt x="23469" y="172080"/>
                  </a:lnTo>
                  <a:lnTo>
                    <a:pt x="29181" y="120458"/>
                  </a:lnTo>
                  <a:lnTo>
                    <a:pt x="29983" y="103054"/>
                  </a:lnTo>
                  <a:lnTo>
                    <a:pt x="32857" y="93791"/>
                  </a:lnTo>
                  <a:lnTo>
                    <a:pt x="37112" y="89955"/>
                  </a:lnTo>
                  <a:lnTo>
                    <a:pt x="42289" y="89738"/>
                  </a:lnTo>
                  <a:lnTo>
                    <a:pt x="46910" y="93102"/>
                  </a:lnTo>
                  <a:lnTo>
                    <a:pt x="59003" y="114605"/>
                  </a:lnTo>
                  <a:lnTo>
                    <a:pt x="72335" y="142033"/>
                  </a:lnTo>
                  <a:lnTo>
                    <a:pt x="88301" y="157972"/>
                  </a:lnTo>
                  <a:lnTo>
                    <a:pt x="98642" y="161988"/>
                  </a:lnTo>
                  <a:lnTo>
                    <a:pt x="122610" y="163331"/>
                  </a:lnTo>
                  <a:lnTo>
                    <a:pt x="142621" y="156909"/>
                  </a:lnTo>
                  <a:lnTo>
                    <a:pt x="151233" y="151921"/>
                  </a:lnTo>
                  <a:lnTo>
                    <a:pt x="163921" y="137020"/>
                  </a:lnTo>
                  <a:lnTo>
                    <a:pt x="193812" y="80249"/>
                  </a:lnTo>
                  <a:lnTo>
                    <a:pt x="218135" y="22610"/>
                  </a:lnTo>
                  <a:lnTo>
                    <a:pt x="225631" y="0"/>
                  </a:lnTo>
                  <a:lnTo>
                    <a:pt x="227630" y="521"/>
                  </a:lnTo>
                  <a:lnTo>
                    <a:pt x="230443" y="29852"/>
                  </a:lnTo>
                  <a:lnTo>
                    <a:pt x="234396" y="82996"/>
                  </a:lnTo>
                  <a:lnTo>
                    <a:pt x="239857" y="136957"/>
                  </a:lnTo>
                  <a:lnTo>
                    <a:pt x="244594" y="188820"/>
                  </a:lnTo>
                  <a:lnTo>
                    <a:pt x="250287" y="251760"/>
                  </a:lnTo>
                  <a:lnTo>
                    <a:pt x="251619" y="297207"/>
                  </a:lnTo>
                  <a:lnTo>
                    <a:pt x="252211" y="340802"/>
                  </a:lnTo>
                  <a:lnTo>
                    <a:pt x="258133" y="399217"/>
                  </a:lnTo>
                  <a:lnTo>
                    <a:pt x="269445" y="459443"/>
                  </a:lnTo>
                  <a:lnTo>
                    <a:pt x="273741" y="489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84435" y="2305827"/>
              <a:ext cx="148103" cy="284184"/>
            </a:xfrm>
            <a:custGeom>
              <a:avLst/>
              <a:gdLst/>
              <a:ahLst/>
              <a:cxnLst/>
              <a:rect l="0" t="0" r="0" b="0"/>
              <a:pathLst>
                <a:path w="148103" h="284184">
                  <a:moveTo>
                    <a:pt x="0" y="168370"/>
                  </a:moveTo>
                  <a:lnTo>
                    <a:pt x="24046" y="158794"/>
                  </a:lnTo>
                  <a:lnTo>
                    <a:pt x="81106" y="122213"/>
                  </a:lnTo>
                  <a:lnTo>
                    <a:pt x="143631" y="66573"/>
                  </a:lnTo>
                  <a:lnTo>
                    <a:pt x="147226" y="57221"/>
                  </a:lnTo>
                  <a:lnTo>
                    <a:pt x="148102" y="34352"/>
                  </a:lnTo>
                  <a:lnTo>
                    <a:pt x="141472" y="14830"/>
                  </a:lnTo>
                  <a:lnTo>
                    <a:pt x="136429" y="6348"/>
                  </a:lnTo>
                  <a:lnTo>
                    <a:pt x="129557" y="1864"/>
                  </a:lnTo>
                  <a:lnTo>
                    <a:pt x="112563" y="0"/>
                  </a:lnTo>
                  <a:lnTo>
                    <a:pt x="83265" y="5529"/>
                  </a:lnTo>
                  <a:lnTo>
                    <a:pt x="65862" y="17617"/>
                  </a:lnTo>
                  <a:lnTo>
                    <a:pt x="35626" y="53973"/>
                  </a:lnTo>
                  <a:lnTo>
                    <a:pt x="19785" y="84561"/>
                  </a:lnTo>
                  <a:lnTo>
                    <a:pt x="13271" y="121441"/>
                  </a:lnTo>
                  <a:lnTo>
                    <a:pt x="19476" y="167418"/>
                  </a:lnTo>
                  <a:lnTo>
                    <a:pt x="39943" y="230287"/>
                  </a:lnTo>
                  <a:lnTo>
                    <a:pt x="51288" y="246971"/>
                  </a:lnTo>
                  <a:lnTo>
                    <a:pt x="67248" y="259066"/>
                  </a:lnTo>
                  <a:lnTo>
                    <a:pt x="125674" y="280707"/>
                  </a:lnTo>
                  <a:lnTo>
                    <a:pt x="136870" y="284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24879" y="2033723"/>
              <a:ext cx="191225" cy="524955"/>
            </a:xfrm>
            <a:custGeom>
              <a:avLst/>
              <a:gdLst/>
              <a:ahLst/>
              <a:cxnLst/>
              <a:rect l="0" t="0" r="0" b="0"/>
              <a:pathLst>
                <a:path w="191225" h="524955">
                  <a:moveTo>
                    <a:pt x="159639" y="303603"/>
                  </a:moveTo>
                  <a:lnTo>
                    <a:pt x="132083" y="296367"/>
                  </a:lnTo>
                  <a:lnTo>
                    <a:pt x="104498" y="294538"/>
                  </a:lnTo>
                  <a:lnTo>
                    <a:pt x="78980" y="303083"/>
                  </a:lnTo>
                  <a:lnTo>
                    <a:pt x="57110" y="318580"/>
                  </a:lnTo>
                  <a:lnTo>
                    <a:pt x="32814" y="347035"/>
                  </a:lnTo>
                  <a:lnTo>
                    <a:pt x="4002" y="398533"/>
                  </a:lnTo>
                  <a:lnTo>
                    <a:pt x="0" y="422613"/>
                  </a:lnTo>
                  <a:lnTo>
                    <a:pt x="6962" y="476200"/>
                  </a:lnTo>
                  <a:lnTo>
                    <a:pt x="21854" y="506691"/>
                  </a:lnTo>
                  <a:lnTo>
                    <a:pt x="37570" y="519816"/>
                  </a:lnTo>
                  <a:lnTo>
                    <a:pt x="46674" y="524954"/>
                  </a:lnTo>
                  <a:lnTo>
                    <a:pt x="56253" y="524870"/>
                  </a:lnTo>
                  <a:lnTo>
                    <a:pt x="76255" y="515418"/>
                  </a:lnTo>
                  <a:lnTo>
                    <a:pt x="107246" y="484776"/>
                  </a:lnTo>
                  <a:lnTo>
                    <a:pt x="136766" y="421900"/>
                  </a:lnTo>
                  <a:lnTo>
                    <a:pt x="145453" y="385447"/>
                  </a:lnTo>
                  <a:lnTo>
                    <a:pt x="153977" y="336797"/>
                  </a:lnTo>
                  <a:lnTo>
                    <a:pt x="157961" y="281723"/>
                  </a:lnTo>
                  <a:lnTo>
                    <a:pt x="164731" y="219131"/>
                  </a:lnTo>
                  <a:lnTo>
                    <a:pt x="168556" y="156132"/>
                  </a:lnTo>
                  <a:lnTo>
                    <a:pt x="169690" y="98601"/>
                  </a:lnTo>
                  <a:lnTo>
                    <a:pt x="170026" y="44510"/>
                  </a:lnTo>
                  <a:lnTo>
                    <a:pt x="164536" y="2617"/>
                  </a:lnTo>
                  <a:lnTo>
                    <a:pt x="162904" y="0"/>
                  </a:lnTo>
                  <a:lnTo>
                    <a:pt x="160606" y="24264"/>
                  </a:lnTo>
                  <a:lnTo>
                    <a:pt x="159830" y="84865"/>
                  </a:lnTo>
                  <a:lnTo>
                    <a:pt x="165934" y="138966"/>
                  </a:lnTo>
                  <a:lnTo>
                    <a:pt x="176322" y="196330"/>
                  </a:lnTo>
                  <a:lnTo>
                    <a:pt x="185421" y="256937"/>
                  </a:lnTo>
                  <a:lnTo>
                    <a:pt x="190078" y="311109"/>
                  </a:lnTo>
                  <a:lnTo>
                    <a:pt x="190998" y="360631"/>
                  </a:lnTo>
                  <a:lnTo>
                    <a:pt x="191224" y="387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2567" y="2326798"/>
              <a:ext cx="9879" cy="189513"/>
            </a:xfrm>
            <a:custGeom>
              <a:avLst/>
              <a:gdLst/>
              <a:ahLst/>
              <a:cxnLst/>
              <a:rect l="0" t="0" r="0" b="0"/>
              <a:pathLst>
                <a:path w="9879" h="189513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9878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52974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43750" y="2329725"/>
              <a:ext cx="314593" cy="239229"/>
            </a:xfrm>
            <a:custGeom>
              <a:avLst/>
              <a:gdLst/>
              <a:ahLst/>
              <a:cxnLst/>
              <a:rect l="0" t="0" r="0" b="0"/>
              <a:pathLst>
                <a:path w="314593" h="239229">
                  <a:moveTo>
                    <a:pt x="135607" y="18129"/>
                  </a:moveTo>
                  <a:lnTo>
                    <a:pt x="124429" y="6951"/>
                  </a:lnTo>
                  <a:lnTo>
                    <a:pt x="103343" y="1463"/>
                  </a:lnTo>
                  <a:lnTo>
                    <a:pt x="89531" y="0"/>
                  </a:lnTo>
                  <a:lnTo>
                    <a:pt x="77984" y="2533"/>
                  </a:lnTo>
                  <a:lnTo>
                    <a:pt x="50553" y="21697"/>
                  </a:lnTo>
                  <a:lnTo>
                    <a:pt x="13128" y="62331"/>
                  </a:lnTo>
                  <a:lnTo>
                    <a:pt x="5133" y="85348"/>
                  </a:lnTo>
                  <a:lnTo>
                    <a:pt x="0" y="138252"/>
                  </a:lnTo>
                  <a:lnTo>
                    <a:pt x="4700" y="174214"/>
                  </a:lnTo>
                  <a:lnTo>
                    <a:pt x="16595" y="193176"/>
                  </a:lnTo>
                  <a:lnTo>
                    <a:pt x="33580" y="208232"/>
                  </a:lnTo>
                  <a:lnTo>
                    <a:pt x="52827" y="218823"/>
                  </a:lnTo>
                  <a:lnTo>
                    <a:pt x="73080" y="221190"/>
                  </a:lnTo>
                  <a:lnTo>
                    <a:pt x="83394" y="220184"/>
                  </a:lnTo>
                  <a:lnTo>
                    <a:pt x="104212" y="209707"/>
                  </a:lnTo>
                  <a:lnTo>
                    <a:pt x="123994" y="192182"/>
                  </a:lnTo>
                  <a:lnTo>
                    <a:pt x="147114" y="156008"/>
                  </a:lnTo>
                  <a:lnTo>
                    <a:pt x="160723" y="115654"/>
                  </a:lnTo>
                  <a:lnTo>
                    <a:pt x="164106" y="74062"/>
                  </a:lnTo>
                  <a:lnTo>
                    <a:pt x="160559" y="40291"/>
                  </a:lnTo>
                  <a:lnTo>
                    <a:pt x="161600" y="39923"/>
                  </a:lnTo>
                  <a:lnTo>
                    <a:pt x="190584" y="102169"/>
                  </a:lnTo>
                  <a:lnTo>
                    <a:pt x="232057" y="163309"/>
                  </a:lnTo>
                  <a:lnTo>
                    <a:pt x="290564" y="222265"/>
                  </a:lnTo>
                  <a:lnTo>
                    <a:pt x="314592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10984" y="2302780"/>
              <a:ext cx="326384" cy="265632"/>
            </a:xfrm>
            <a:custGeom>
              <a:avLst/>
              <a:gdLst/>
              <a:ahLst/>
              <a:cxnLst/>
              <a:rect l="0" t="0" r="0" b="0"/>
              <a:pathLst>
                <a:path w="326384" h="265632">
                  <a:moveTo>
                    <a:pt x="0" y="97717"/>
                  </a:moveTo>
                  <a:lnTo>
                    <a:pt x="15641" y="124103"/>
                  </a:lnTo>
                  <a:lnTo>
                    <a:pt x="34844" y="181029"/>
                  </a:lnTo>
                  <a:lnTo>
                    <a:pt x="49083" y="232284"/>
                  </a:lnTo>
                  <a:lnTo>
                    <a:pt x="56130" y="259690"/>
                  </a:lnTo>
                  <a:lnTo>
                    <a:pt x="59647" y="265360"/>
                  </a:lnTo>
                  <a:lnTo>
                    <a:pt x="63161" y="265631"/>
                  </a:lnTo>
                  <a:lnTo>
                    <a:pt x="66674" y="262302"/>
                  </a:lnTo>
                  <a:lnTo>
                    <a:pt x="71618" y="229671"/>
                  </a:lnTo>
                  <a:lnTo>
                    <a:pt x="67493" y="177369"/>
                  </a:lnTo>
                  <a:lnTo>
                    <a:pt x="72430" y="119690"/>
                  </a:lnTo>
                  <a:lnTo>
                    <a:pt x="84671" y="60637"/>
                  </a:lnTo>
                  <a:lnTo>
                    <a:pt x="92614" y="37953"/>
                  </a:lnTo>
                  <a:lnTo>
                    <a:pt x="103943" y="20073"/>
                  </a:lnTo>
                  <a:lnTo>
                    <a:pt x="119896" y="7446"/>
                  </a:lnTo>
                  <a:lnTo>
                    <a:pt x="129064" y="2442"/>
                  </a:lnTo>
                  <a:lnTo>
                    <a:pt x="148609" y="0"/>
                  </a:lnTo>
                  <a:lnTo>
                    <a:pt x="158734" y="987"/>
                  </a:lnTo>
                  <a:lnTo>
                    <a:pt x="195341" y="19143"/>
                  </a:lnTo>
                  <a:lnTo>
                    <a:pt x="232822" y="56720"/>
                  </a:lnTo>
                  <a:lnTo>
                    <a:pt x="269926" y="113982"/>
                  </a:lnTo>
                  <a:lnTo>
                    <a:pt x="302167" y="173905"/>
                  </a:lnTo>
                  <a:lnTo>
                    <a:pt x="326383" y="234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31709" y="3703117"/>
            <a:ext cx="1431877" cy="571454"/>
            <a:chOff x="631709" y="3703117"/>
            <a:chExt cx="1431877" cy="571454"/>
          </a:xfrm>
        </p:grpSpPr>
        <p:sp>
          <p:nvSpPr>
            <p:cNvPr id="16" name="Freeform 15"/>
            <p:cNvSpPr/>
            <p:nvPr/>
          </p:nvSpPr>
          <p:spPr>
            <a:xfrm>
              <a:off x="631709" y="3852330"/>
              <a:ext cx="400084" cy="422241"/>
            </a:xfrm>
            <a:custGeom>
              <a:avLst/>
              <a:gdLst/>
              <a:ahLst/>
              <a:cxnLst/>
              <a:rect l="0" t="0" r="0" b="0"/>
              <a:pathLst>
                <a:path w="400084" h="422241">
                  <a:moveTo>
                    <a:pt x="0" y="422240"/>
                  </a:moveTo>
                  <a:lnTo>
                    <a:pt x="11453" y="370189"/>
                  </a:lnTo>
                  <a:lnTo>
                    <a:pt x="21331" y="320250"/>
                  </a:lnTo>
                  <a:lnTo>
                    <a:pt x="31667" y="269578"/>
                  </a:lnTo>
                  <a:lnTo>
                    <a:pt x="45258" y="216349"/>
                  </a:lnTo>
                  <a:lnTo>
                    <a:pt x="60983" y="164703"/>
                  </a:lnTo>
                  <a:lnTo>
                    <a:pt x="69932" y="111186"/>
                  </a:lnTo>
                  <a:lnTo>
                    <a:pt x="78545" y="56770"/>
                  </a:lnTo>
                  <a:lnTo>
                    <a:pt x="82779" y="51082"/>
                  </a:lnTo>
                  <a:lnTo>
                    <a:pt x="87941" y="49629"/>
                  </a:lnTo>
                  <a:lnTo>
                    <a:pt x="93723" y="51000"/>
                  </a:lnTo>
                  <a:lnTo>
                    <a:pt x="98747" y="56593"/>
                  </a:lnTo>
                  <a:lnTo>
                    <a:pt x="130972" y="117009"/>
                  </a:lnTo>
                  <a:lnTo>
                    <a:pt x="165094" y="163979"/>
                  </a:lnTo>
                  <a:lnTo>
                    <a:pt x="188409" y="172926"/>
                  </a:lnTo>
                  <a:lnTo>
                    <a:pt x="215929" y="175733"/>
                  </a:lnTo>
                  <a:lnTo>
                    <a:pt x="239858" y="173081"/>
                  </a:lnTo>
                  <a:lnTo>
                    <a:pt x="259072" y="164883"/>
                  </a:lnTo>
                  <a:lnTo>
                    <a:pt x="275410" y="152271"/>
                  </a:lnTo>
                  <a:lnTo>
                    <a:pt x="290471" y="134968"/>
                  </a:lnTo>
                  <a:lnTo>
                    <a:pt x="298724" y="112459"/>
                  </a:lnTo>
                  <a:lnTo>
                    <a:pt x="312863" y="54542"/>
                  </a:lnTo>
                  <a:lnTo>
                    <a:pt x="329961" y="1205"/>
                  </a:lnTo>
                  <a:lnTo>
                    <a:pt x="332278" y="0"/>
                  </a:lnTo>
                  <a:lnTo>
                    <a:pt x="341891" y="55171"/>
                  </a:lnTo>
                  <a:lnTo>
                    <a:pt x="345797" y="109928"/>
                  </a:lnTo>
                  <a:lnTo>
                    <a:pt x="355522" y="168436"/>
                  </a:lnTo>
                  <a:lnTo>
                    <a:pt x="368707" y="230772"/>
                  </a:lnTo>
                  <a:lnTo>
                    <a:pt x="386073" y="293084"/>
                  </a:lnTo>
                  <a:lnTo>
                    <a:pt x="400083" y="327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60013" y="4032414"/>
              <a:ext cx="142651" cy="160770"/>
            </a:xfrm>
            <a:custGeom>
              <a:avLst/>
              <a:gdLst/>
              <a:ahLst/>
              <a:cxnLst/>
              <a:rect l="0" t="0" r="0" b="0"/>
              <a:pathLst>
                <a:path w="142651" h="160770">
                  <a:moveTo>
                    <a:pt x="50764" y="0"/>
                  </a:moveTo>
                  <a:lnTo>
                    <a:pt x="33996" y="5589"/>
                  </a:lnTo>
                  <a:lnTo>
                    <a:pt x="19525" y="20812"/>
                  </a:lnTo>
                  <a:lnTo>
                    <a:pt x="7634" y="43175"/>
                  </a:lnTo>
                  <a:lnTo>
                    <a:pt x="0" y="95659"/>
                  </a:lnTo>
                  <a:lnTo>
                    <a:pt x="1296" y="120894"/>
                  </a:lnTo>
                  <a:lnTo>
                    <a:pt x="9671" y="139909"/>
                  </a:lnTo>
                  <a:lnTo>
                    <a:pt x="24311" y="153039"/>
                  </a:lnTo>
                  <a:lnTo>
                    <a:pt x="33129" y="158178"/>
                  </a:lnTo>
                  <a:lnTo>
                    <a:pt x="52285" y="160769"/>
                  </a:lnTo>
                  <a:lnTo>
                    <a:pt x="72497" y="156851"/>
                  </a:lnTo>
                  <a:lnTo>
                    <a:pt x="102437" y="141491"/>
                  </a:lnTo>
                  <a:lnTo>
                    <a:pt x="118963" y="128785"/>
                  </a:lnTo>
                  <a:lnTo>
                    <a:pt x="135832" y="102889"/>
                  </a:lnTo>
                  <a:lnTo>
                    <a:pt x="142650" y="67401"/>
                  </a:lnTo>
                  <a:lnTo>
                    <a:pt x="138005" y="47114"/>
                  </a:lnTo>
                  <a:lnTo>
                    <a:pt x="133491" y="38428"/>
                  </a:lnTo>
                  <a:lnTo>
                    <a:pt x="125803" y="33807"/>
                  </a:lnTo>
                  <a:lnTo>
                    <a:pt x="8234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86405" y="3703117"/>
              <a:ext cx="149044" cy="519905"/>
            </a:xfrm>
            <a:custGeom>
              <a:avLst/>
              <a:gdLst/>
              <a:ahLst/>
              <a:cxnLst/>
              <a:rect l="0" t="0" r="0" b="0"/>
              <a:pathLst>
                <a:path w="149044" h="519905">
                  <a:moveTo>
                    <a:pt x="77056" y="392468"/>
                  </a:moveTo>
                  <a:lnTo>
                    <a:pt x="60288" y="386879"/>
                  </a:lnTo>
                  <a:lnTo>
                    <a:pt x="53009" y="387572"/>
                  </a:lnTo>
                  <a:lnTo>
                    <a:pt x="38682" y="394582"/>
                  </a:lnTo>
                  <a:lnTo>
                    <a:pt x="17463" y="417271"/>
                  </a:lnTo>
                  <a:lnTo>
                    <a:pt x="1947" y="451810"/>
                  </a:lnTo>
                  <a:lnTo>
                    <a:pt x="0" y="478114"/>
                  </a:lnTo>
                  <a:lnTo>
                    <a:pt x="1119" y="491679"/>
                  </a:lnTo>
                  <a:lnTo>
                    <a:pt x="5374" y="501892"/>
                  </a:lnTo>
                  <a:lnTo>
                    <a:pt x="19461" y="516361"/>
                  </a:lnTo>
                  <a:lnTo>
                    <a:pt x="28131" y="519517"/>
                  </a:lnTo>
                  <a:lnTo>
                    <a:pt x="47122" y="519904"/>
                  </a:lnTo>
                  <a:lnTo>
                    <a:pt x="77545" y="507956"/>
                  </a:lnTo>
                  <a:lnTo>
                    <a:pt x="95211" y="489810"/>
                  </a:lnTo>
                  <a:lnTo>
                    <a:pt x="125615" y="434443"/>
                  </a:lnTo>
                  <a:lnTo>
                    <a:pt x="141487" y="378779"/>
                  </a:lnTo>
                  <a:lnTo>
                    <a:pt x="146636" y="335301"/>
                  </a:lnTo>
                  <a:lnTo>
                    <a:pt x="148925" y="289852"/>
                  </a:lnTo>
                  <a:lnTo>
                    <a:pt x="149043" y="227143"/>
                  </a:lnTo>
                  <a:lnTo>
                    <a:pt x="145434" y="165966"/>
                  </a:lnTo>
                  <a:lnTo>
                    <a:pt x="147221" y="142062"/>
                  </a:lnTo>
                  <a:lnTo>
                    <a:pt x="138835" y="91881"/>
                  </a:lnTo>
                  <a:lnTo>
                    <a:pt x="125914" y="37515"/>
                  </a:lnTo>
                  <a:lnTo>
                    <a:pt x="115579" y="3807"/>
                  </a:lnTo>
                  <a:lnTo>
                    <a:pt x="110927" y="0"/>
                  </a:lnTo>
                  <a:lnTo>
                    <a:pt x="105485" y="971"/>
                  </a:lnTo>
                  <a:lnTo>
                    <a:pt x="99518" y="5128"/>
                  </a:lnTo>
                  <a:lnTo>
                    <a:pt x="89769" y="19106"/>
                  </a:lnTo>
                  <a:lnTo>
                    <a:pt x="82706" y="39356"/>
                  </a:lnTo>
                  <a:lnTo>
                    <a:pt x="78730" y="84811"/>
                  </a:lnTo>
                  <a:lnTo>
                    <a:pt x="78722" y="142213"/>
                  </a:lnTo>
                  <a:lnTo>
                    <a:pt x="85608" y="202505"/>
                  </a:lnTo>
                  <a:lnTo>
                    <a:pt x="95058" y="257934"/>
                  </a:lnTo>
                  <a:lnTo>
                    <a:pt x="105266" y="312572"/>
                  </a:lnTo>
                  <a:lnTo>
                    <a:pt x="114530" y="369185"/>
                  </a:lnTo>
                  <a:lnTo>
                    <a:pt x="119170" y="424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24073" y="3948095"/>
              <a:ext cx="144715" cy="294890"/>
            </a:xfrm>
            <a:custGeom>
              <a:avLst/>
              <a:gdLst/>
              <a:ahLst/>
              <a:cxnLst/>
              <a:rect l="0" t="0" r="0" b="0"/>
              <a:pathLst>
                <a:path w="144715" h="294890">
                  <a:moveTo>
                    <a:pt x="7844" y="168547"/>
                  </a:moveTo>
                  <a:lnTo>
                    <a:pt x="60549" y="149419"/>
                  </a:lnTo>
                  <a:lnTo>
                    <a:pt x="120013" y="98159"/>
                  </a:lnTo>
                  <a:lnTo>
                    <a:pt x="127887" y="77992"/>
                  </a:lnTo>
                  <a:lnTo>
                    <a:pt x="129986" y="66063"/>
                  </a:lnTo>
                  <a:lnTo>
                    <a:pt x="126080" y="43450"/>
                  </a:lnTo>
                  <a:lnTo>
                    <a:pt x="110727" y="14108"/>
                  </a:lnTo>
                  <a:lnTo>
                    <a:pt x="104508" y="5926"/>
                  </a:lnTo>
                  <a:lnTo>
                    <a:pt x="96853" y="1642"/>
                  </a:lnTo>
                  <a:lnTo>
                    <a:pt x="78989" y="0"/>
                  </a:lnTo>
                  <a:lnTo>
                    <a:pt x="62471" y="6290"/>
                  </a:lnTo>
                  <a:lnTo>
                    <a:pt x="47330" y="18054"/>
                  </a:lnTo>
                  <a:lnTo>
                    <a:pt x="26822" y="44408"/>
                  </a:lnTo>
                  <a:lnTo>
                    <a:pt x="4985" y="100727"/>
                  </a:lnTo>
                  <a:lnTo>
                    <a:pt x="0" y="153807"/>
                  </a:lnTo>
                  <a:lnTo>
                    <a:pt x="7340" y="188356"/>
                  </a:lnTo>
                  <a:lnTo>
                    <a:pt x="17758" y="210107"/>
                  </a:lnTo>
                  <a:lnTo>
                    <a:pt x="42367" y="236493"/>
                  </a:lnTo>
                  <a:lnTo>
                    <a:pt x="102858" y="280655"/>
                  </a:lnTo>
                  <a:lnTo>
                    <a:pt x="144714" y="29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58300" y="408505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674238" y="2368911"/>
            <a:ext cx="115814" cy="31587"/>
          </a:xfrm>
          <a:custGeom>
            <a:avLst/>
            <a:gdLst/>
            <a:ahLst/>
            <a:cxnLst/>
            <a:rect l="0" t="0" r="0" b="0"/>
            <a:pathLst>
              <a:path w="115814" h="31587">
                <a:moveTo>
                  <a:pt x="115813" y="0"/>
                </a:moveTo>
                <a:lnTo>
                  <a:pt x="60769" y="17959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600538" y="494573"/>
            <a:ext cx="1800374" cy="849952"/>
            <a:chOff x="2600538" y="494573"/>
            <a:chExt cx="1800374" cy="849952"/>
          </a:xfrm>
        </p:grpSpPr>
        <p:sp>
          <p:nvSpPr>
            <p:cNvPr id="23" name="Freeform 22"/>
            <p:cNvSpPr/>
            <p:nvPr/>
          </p:nvSpPr>
          <p:spPr>
            <a:xfrm>
              <a:off x="2600538" y="494573"/>
              <a:ext cx="273742" cy="610920"/>
            </a:xfrm>
            <a:custGeom>
              <a:avLst/>
              <a:gdLst/>
              <a:ahLst/>
              <a:cxnLst/>
              <a:rect l="0" t="0" r="0" b="0"/>
              <a:pathLst>
                <a:path w="273742" h="610920">
                  <a:moveTo>
                    <a:pt x="0" y="610919"/>
                  </a:moveTo>
                  <a:lnTo>
                    <a:pt x="23720" y="552302"/>
                  </a:lnTo>
                  <a:lnTo>
                    <a:pt x="31202" y="492062"/>
                  </a:lnTo>
                  <a:lnTo>
                    <a:pt x="39612" y="431463"/>
                  </a:lnTo>
                  <a:lnTo>
                    <a:pt x="41373" y="374863"/>
                  </a:lnTo>
                  <a:lnTo>
                    <a:pt x="41968" y="313816"/>
                  </a:lnTo>
                  <a:lnTo>
                    <a:pt x="43255" y="256697"/>
                  </a:lnTo>
                  <a:lnTo>
                    <a:pt x="50442" y="200354"/>
                  </a:lnTo>
                  <a:lnTo>
                    <a:pt x="57797" y="149754"/>
                  </a:lnTo>
                  <a:lnTo>
                    <a:pt x="63280" y="90322"/>
                  </a:lnTo>
                  <a:lnTo>
                    <a:pt x="74415" y="35429"/>
                  </a:lnTo>
                  <a:lnTo>
                    <a:pt x="77686" y="23708"/>
                  </a:lnTo>
                  <a:lnTo>
                    <a:pt x="83376" y="14724"/>
                  </a:lnTo>
                  <a:lnTo>
                    <a:pt x="99057" y="1623"/>
                  </a:lnTo>
                  <a:lnTo>
                    <a:pt x="106982" y="0"/>
                  </a:lnTo>
                  <a:lnTo>
                    <a:pt x="114606" y="1259"/>
                  </a:lnTo>
                  <a:lnTo>
                    <a:pt x="122027" y="4437"/>
                  </a:lnTo>
                  <a:lnTo>
                    <a:pt x="133393" y="20447"/>
                  </a:lnTo>
                  <a:lnTo>
                    <a:pt x="155811" y="74442"/>
                  </a:lnTo>
                  <a:lnTo>
                    <a:pt x="178244" y="135813"/>
                  </a:lnTo>
                  <a:lnTo>
                    <a:pt x="189294" y="180808"/>
                  </a:lnTo>
                  <a:lnTo>
                    <a:pt x="199977" y="233524"/>
                  </a:lnTo>
                  <a:lnTo>
                    <a:pt x="216411" y="295062"/>
                  </a:lnTo>
                  <a:lnTo>
                    <a:pt x="226071" y="356617"/>
                  </a:lnTo>
                  <a:lnTo>
                    <a:pt x="242349" y="410664"/>
                  </a:lnTo>
                  <a:lnTo>
                    <a:pt x="261821" y="464128"/>
                  </a:lnTo>
                  <a:lnTo>
                    <a:pt x="273741" y="516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16352" y="852808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110484" y="15641"/>
                  </a:lnTo>
                  <a:lnTo>
                    <a:pt x="47969" y="4043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47979" y="747523"/>
              <a:ext cx="126343" cy="215384"/>
            </a:xfrm>
            <a:custGeom>
              <a:avLst/>
              <a:gdLst/>
              <a:ahLst/>
              <a:cxnLst/>
              <a:rect l="0" t="0" r="0" b="0"/>
              <a:pathLst>
                <a:path w="126343" h="215384">
                  <a:moveTo>
                    <a:pt x="0" y="52642"/>
                  </a:moveTo>
                  <a:lnTo>
                    <a:pt x="3119" y="95334"/>
                  </a:lnTo>
                  <a:lnTo>
                    <a:pt x="14572" y="126513"/>
                  </a:lnTo>
                  <a:lnTo>
                    <a:pt x="38920" y="186242"/>
                  </a:lnTo>
                  <a:lnTo>
                    <a:pt x="50833" y="209116"/>
                  </a:lnTo>
                  <a:lnTo>
                    <a:pt x="57285" y="214280"/>
                  </a:lnTo>
                  <a:lnTo>
                    <a:pt x="63926" y="215383"/>
                  </a:lnTo>
                  <a:lnTo>
                    <a:pt x="70693" y="213779"/>
                  </a:lnTo>
                  <a:lnTo>
                    <a:pt x="75205" y="206860"/>
                  </a:lnTo>
                  <a:lnTo>
                    <a:pt x="85565" y="156848"/>
                  </a:lnTo>
                  <a:lnTo>
                    <a:pt x="98530" y="95973"/>
                  </a:lnTo>
                  <a:lnTo>
                    <a:pt x="115848" y="331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16435" y="776582"/>
              <a:ext cx="179698" cy="240671"/>
            </a:xfrm>
            <a:custGeom>
              <a:avLst/>
              <a:gdLst/>
              <a:ahLst/>
              <a:cxnLst/>
              <a:rect l="0" t="0" r="0" b="0"/>
              <a:pathLst>
                <a:path w="179698" h="240671">
                  <a:moveTo>
                    <a:pt x="0" y="128868"/>
                  </a:moveTo>
                  <a:lnTo>
                    <a:pt x="58617" y="128868"/>
                  </a:lnTo>
                  <a:lnTo>
                    <a:pt x="93407" y="117690"/>
                  </a:lnTo>
                  <a:lnTo>
                    <a:pt x="147221" y="86207"/>
                  </a:lnTo>
                  <a:lnTo>
                    <a:pt x="166037" y="71303"/>
                  </a:lnTo>
                  <a:lnTo>
                    <a:pt x="178299" y="52981"/>
                  </a:lnTo>
                  <a:lnTo>
                    <a:pt x="179697" y="43182"/>
                  </a:lnTo>
                  <a:lnTo>
                    <a:pt x="175012" y="22935"/>
                  </a:lnTo>
                  <a:lnTo>
                    <a:pt x="169317" y="14962"/>
                  </a:lnTo>
                  <a:lnTo>
                    <a:pt x="153630" y="2984"/>
                  </a:lnTo>
                  <a:lnTo>
                    <a:pt x="131841" y="0"/>
                  </a:lnTo>
                  <a:lnTo>
                    <a:pt x="106559" y="3743"/>
                  </a:lnTo>
                  <a:lnTo>
                    <a:pt x="79725" y="13206"/>
                  </a:lnTo>
                  <a:lnTo>
                    <a:pt x="58440" y="31449"/>
                  </a:lnTo>
                  <a:lnTo>
                    <a:pt x="31301" y="75700"/>
                  </a:lnTo>
                  <a:lnTo>
                    <a:pt x="23080" y="126641"/>
                  </a:lnTo>
                  <a:lnTo>
                    <a:pt x="21956" y="154005"/>
                  </a:lnTo>
                  <a:lnTo>
                    <a:pt x="27696" y="175525"/>
                  </a:lnTo>
                  <a:lnTo>
                    <a:pt x="50444" y="208404"/>
                  </a:lnTo>
                  <a:lnTo>
                    <a:pt x="76168" y="230293"/>
                  </a:lnTo>
                  <a:lnTo>
                    <a:pt x="98973" y="238287"/>
                  </a:lnTo>
                  <a:lnTo>
                    <a:pt x="123536" y="240670"/>
                  </a:lnTo>
                  <a:lnTo>
                    <a:pt x="178984" y="234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69119" y="715937"/>
              <a:ext cx="136871" cy="286522"/>
            </a:xfrm>
            <a:custGeom>
              <a:avLst/>
              <a:gdLst/>
              <a:ahLst/>
              <a:cxnLst/>
              <a:rect l="0" t="0" r="0" b="0"/>
              <a:pathLst>
                <a:path w="136871" h="286522">
                  <a:moveTo>
                    <a:pt x="0" y="115814"/>
                  </a:moveTo>
                  <a:lnTo>
                    <a:pt x="3119" y="158506"/>
                  </a:lnTo>
                  <a:lnTo>
                    <a:pt x="25193" y="219052"/>
                  </a:lnTo>
                  <a:lnTo>
                    <a:pt x="50833" y="282383"/>
                  </a:lnTo>
                  <a:lnTo>
                    <a:pt x="53775" y="286521"/>
                  </a:lnTo>
                  <a:lnTo>
                    <a:pt x="54568" y="285771"/>
                  </a:lnTo>
                  <a:lnTo>
                    <a:pt x="44490" y="233298"/>
                  </a:lnTo>
                  <a:lnTo>
                    <a:pt x="31362" y="170519"/>
                  </a:lnTo>
                  <a:lnTo>
                    <a:pt x="23092" y="107123"/>
                  </a:lnTo>
                  <a:lnTo>
                    <a:pt x="28201" y="82315"/>
                  </a:lnTo>
                  <a:lnTo>
                    <a:pt x="51027" y="32504"/>
                  </a:lnTo>
                  <a:lnTo>
                    <a:pt x="67132" y="16006"/>
                  </a:lnTo>
                  <a:lnTo>
                    <a:pt x="89108" y="711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82763" y="798666"/>
              <a:ext cx="218025" cy="212070"/>
            </a:xfrm>
            <a:custGeom>
              <a:avLst/>
              <a:gdLst/>
              <a:ahLst/>
              <a:cxnLst/>
              <a:rect l="0" t="0" r="0" b="0"/>
              <a:pathLst>
                <a:path w="218025" h="212070">
                  <a:moveTo>
                    <a:pt x="123268" y="75199"/>
                  </a:moveTo>
                  <a:lnTo>
                    <a:pt x="113692" y="36681"/>
                  </a:lnTo>
                  <a:lnTo>
                    <a:pt x="103024" y="18695"/>
                  </a:lnTo>
                  <a:lnTo>
                    <a:pt x="87364" y="6022"/>
                  </a:lnTo>
                  <a:lnTo>
                    <a:pt x="78275" y="1005"/>
                  </a:lnTo>
                  <a:lnTo>
                    <a:pt x="68706" y="0"/>
                  </a:lnTo>
                  <a:lnTo>
                    <a:pt x="48716" y="5122"/>
                  </a:lnTo>
                  <a:lnTo>
                    <a:pt x="23319" y="21160"/>
                  </a:lnTo>
                  <a:lnTo>
                    <a:pt x="11386" y="37144"/>
                  </a:lnTo>
                  <a:lnTo>
                    <a:pt x="3352" y="57116"/>
                  </a:lnTo>
                  <a:lnTo>
                    <a:pt x="0" y="95837"/>
                  </a:lnTo>
                  <a:lnTo>
                    <a:pt x="7065" y="141495"/>
                  </a:lnTo>
                  <a:lnTo>
                    <a:pt x="23457" y="177120"/>
                  </a:lnTo>
                  <a:lnTo>
                    <a:pt x="36403" y="194977"/>
                  </a:lnTo>
                  <a:lnTo>
                    <a:pt x="44301" y="198335"/>
                  </a:lnTo>
                  <a:lnTo>
                    <a:pt x="53075" y="198234"/>
                  </a:lnTo>
                  <a:lnTo>
                    <a:pt x="62435" y="195826"/>
                  </a:lnTo>
                  <a:lnTo>
                    <a:pt x="69844" y="190712"/>
                  </a:lnTo>
                  <a:lnTo>
                    <a:pt x="99754" y="147472"/>
                  </a:lnTo>
                  <a:lnTo>
                    <a:pt x="114481" y="111301"/>
                  </a:lnTo>
                  <a:lnTo>
                    <a:pt x="122702" y="66516"/>
                  </a:lnTo>
                  <a:lnTo>
                    <a:pt x="125230" y="68240"/>
                  </a:lnTo>
                  <a:lnTo>
                    <a:pt x="147617" y="126884"/>
                  </a:lnTo>
                  <a:lnTo>
                    <a:pt x="181023" y="179188"/>
                  </a:lnTo>
                  <a:lnTo>
                    <a:pt x="218024" y="212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50193" y="828416"/>
              <a:ext cx="223246" cy="516109"/>
            </a:xfrm>
            <a:custGeom>
              <a:avLst/>
              <a:gdLst/>
              <a:ahLst/>
              <a:cxnLst/>
              <a:rect l="0" t="0" r="0" b="0"/>
              <a:pathLst>
                <a:path w="223246" h="516109">
                  <a:moveTo>
                    <a:pt x="150636" y="55977"/>
                  </a:moveTo>
                  <a:lnTo>
                    <a:pt x="141060" y="31931"/>
                  </a:lnTo>
                  <a:lnTo>
                    <a:pt x="130392" y="17604"/>
                  </a:lnTo>
                  <a:lnTo>
                    <a:pt x="105643" y="1974"/>
                  </a:lnTo>
                  <a:lnTo>
                    <a:pt x="83066" y="0"/>
                  </a:lnTo>
                  <a:lnTo>
                    <a:pt x="59773" y="4192"/>
                  </a:lnTo>
                  <a:lnTo>
                    <a:pt x="41622" y="13855"/>
                  </a:lnTo>
                  <a:lnTo>
                    <a:pt x="18249" y="38037"/>
                  </a:lnTo>
                  <a:lnTo>
                    <a:pt x="2096" y="67429"/>
                  </a:lnTo>
                  <a:lnTo>
                    <a:pt x="0" y="87973"/>
                  </a:lnTo>
                  <a:lnTo>
                    <a:pt x="8186" y="129758"/>
                  </a:lnTo>
                  <a:lnTo>
                    <a:pt x="23291" y="161286"/>
                  </a:lnTo>
                  <a:lnTo>
                    <a:pt x="39056" y="176091"/>
                  </a:lnTo>
                  <a:lnTo>
                    <a:pt x="48173" y="181676"/>
                  </a:lnTo>
                  <a:lnTo>
                    <a:pt x="67662" y="184763"/>
                  </a:lnTo>
                  <a:lnTo>
                    <a:pt x="108770" y="177213"/>
                  </a:lnTo>
                  <a:lnTo>
                    <a:pt x="116876" y="171896"/>
                  </a:lnTo>
                  <a:lnTo>
                    <a:pt x="147995" y="128304"/>
                  </a:lnTo>
                  <a:lnTo>
                    <a:pt x="162852" y="97685"/>
                  </a:lnTo>
                  <a:lnTo>
                    <a:pt x="166969" y="95481"/>
                  </a:lnTo>
                  <a:lnTo>
                    <a:pt x="170883" y="98690"/>
                  </a:lnTo>
                  <a:lnTo>
                    <a:pt x="178352" y="115905"/>
                  </a:lnTo>
                  <a:lnTo>
                    <a:pt x="189559" y="174616"/>
                  </a:lnTo>
                  <a:lnTo>
                    <a:pt x="197709" y="231360"/>
                  </a:lnTo>
                  <a:lnTo>
                    <a:pt x="210878" y="293369"/>
                  </a:lnTo>
                  <a:lnTo>
                    <a:pt x="218817" y="347755"/>
                  </a:lnTo>
                  <a:lnTo>
                    <a:pt x="223245" y="400698"/>
                  </a:lnTo>
                  <a:lnTo>
                    <a:pt x="221673" y="441086"/>
                  </a:lnTo>
                  <a:lnTo>
                    <a:pt x="207429" y="474630"/>
                  </a:lnTo>
                  <a:lnTo>
                    <a:pt x="194984" y="492000"/>
                  </a:lnTo>
                  <a:lnTo>
                    <a:pt x="178535" y="504399"/>
                  </a:lnTo>
                  <a:lnTo>
                    <a:pt x="158356" y="512639"/>
                  </a:lnTo>
                  <a:lnTo>
                    <a:pt x="120688" y="516108"/>
                  </a:lnTo>
                  <a:lnTo>
                    <a:pt x="69158" y="510512"/>
                  </a:lnTo>
                  <a:lnTo>
                    <a:pt x="34822" y="508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31541" y="765383"/>
              <a:ext cx="269371" cy="276939"/>
            </a:xfrm>
            <a:custGeom>
              <a:avLst/>
              <a:gdLst/>
              <a:ahLst/>
              <a:cxnLst/>
              <a:rect l="0" t="0" r="0" b="0"/>
              <a:pathLst>
                <a:path w="269371" h="276939">
                  <a:moveTo>
                    <a:pt x="27215" y="108482"/>
                  </a:moveTo>
                  <a:lnTo>
                    <a:pt x="90643" y="90523"/>
                  </a:lnTo>
                  <a:lnTo>
                    <a:pt x="120878" y="79114"/>
                  </a:lnTo>
                  <a:lnTo>
                    <a:pt x="137473" y="67744"/>
                  </a:lnTo>
                  <a:lnTo>
                    <a:pt x="149528" y="51771"/>
                  </a:lnTo>
                  <a:lnTo>
                    <a:pt x="154381" y="42599"/>
                  </a:lnTo>
                  <a:lnTo>
                    <a:pt x="155276" y="34144"/>
                  </a:lnTo>
                  <a:lnTo>
                    <a:pt x="150032" y="18511"/>
                  </a:lnTo>
                  <a:lnTo>
                    <a:pt x="136782" y="6884"/>
                  </a:lnTo>
                  <a:lnTo>
                    <a:pt x="128336" y="2145"/>
                  </a:lnTo>
                  <a:lnTo>
                    <a:pt x="106473" y="0"/>
                  </a:lnTo>
                  <a:lnTo>
                    <a:pt x="82328" y="4116"/>
                  </a:lnTo>
                  <a:lnTo>
                    <a:pt x="50174" y="19587"/>
                  </a:lnTo>
                  <a:lnTo>
                    <a:pt x="33129" y="32318"/>
                  </a:lnTo>
                  <a:lnTo>
                    <a:pt x="10380" y="63818"/>
                  </a:lnTo>
                  <a:lnTo>
                    <a:pt x="0" y="102787"/>
                  </a:lnTo>
                  <a:lnTo>
                    <a:pt x="4899" y="156707"/>
                  </a:lnTo>
                  <a:lnTo>
                    <a:pt x="20250" y="202366"/>
                  </a:lnTo>
                  <a:lnTo>
                    <a:pt x="33478" y="222738"/>
                  </a:lnTo>
                  <a:lnTo>
                    <a:pt x="60656" y="246191"/>
                  </a:lnTo>
                  <a:lnTo>
                    <a:pt x="111687" y="269105"/>
                  </a:lnTo>
                  <a:lnTo>
                    <a:pt x="162011" y="275390"/>
                  </a:lnTo>
                  <a:lnTo>
                    <a:pt x="217011" y="276632"/>
                  </a:lnTo>
                  <a:lnTo>
                    <a:pt x="269370" y="276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53264" y="2189410"/>
            <a:ext cx="1421348" cy="590114"/>
            <a:chOff x="3053264" y="2189410"/>
            <a:chExt cx="1421348" cy="590114"/>
          </a:xfrm>
        </p:grpSpPr>
        <p:sp>
          <p:nvSpPr>
            <p:cNvPr id="32" name="Freeform 31"/>
            <p:cNvSpPr/>
            <p:nvPr/>
          </p:nvSpPr>
          <p:spPr>
            <a:xfrm>
              <a:off x="3053264" y="2198929"/>
              <a:ext cx="304258" cy="580595"/>
            </a:xfrm>
            <a:custGeom>
              <a:avLst/>
              <a:gdLst/>
              <a:ahLst/>
              <a:cxnLst/>
              <a:rect l="0" t="0" r="0" b="0"/>
              <a:pathLst>
                <a:path w="304258" h="580595">
                  <a:moveTo>
                    <a:pt x="0" y="580594"/>
                  </a:moveTo>
                  <a:lnTo>
                    <a:pt x="14654" y="531042"/>
                  </a:lnTo>
                  <a:lnTo>
                    <a:pt x="24749" y="480514"/>
                  </a:lnTo>
                  <a:lnTo>
                    <a:pt x="35149" y="421089"/>
                  </a:lnTo>
                  <a:lnTo>
                    <a:pt x="47974" y="362173"/>
                  </a:lnTo>
                  <a:lnTo>
                    <a:pt x="54840" y="309808"/>
                  </a:lnTo>
                  <a:lnTo>
                    <a:pt x="61525" y="259733"/>
                  </a:lnTo>
                  <a:lnTo>
                    <a:pt x="64016" y="205952"/>
                  </a:lnTo>
                  <a:lnTo>
                    <a:pt x="72193" y="143914"/>
                  </a:lnTo>
                  <a:lnTo>
                    <a:pt x="78842" y="91678"/>
                  </a:lnTo>
                  <a:lnTo>
                    <a:pt x="84334" y="29126"/>
                  </a:lnTo>
                  <a:lnTo>
                    <a:pt x="89344" y="4434"/>
                  </a:lnTo>
                  <a:lnTo>
                    <a:pt x="92318" y="2295"/>
                  </a:lnTo>
                  <a:lnTo>
                    <a:pt x="95470" y="6718"/>
                  </a:lnTo>
                  <a:lnTo>
                    <a:pt x="119633" y="63258"/>
                  </a:lnTo>
                  <a:lnTo>
                    <a:pt x="134753" y="100406"/>
                  </a:lnTo>
                  <a:lnTo>
                    <a:pt x="151137" y="114883"/>
                  </a:lnTo>
                  <a:lnTo>
                    <a:pt x="159250" y="116872"/>
                  </a:lnTo>
                  <a:lnTo>
                    <a:pt x="166998" y="115858"/>
                  </a:lnTo>
                  <a:lnTo>
                    <a:pt x="181846" y="108493"/>
                  </a:lnTo>
                  <a:lnTo>
                    <a:pt x="196244" y="97420"/>
                  </a:lnTo>
                  <a:lnTo>
                    <a:pt x="229556" y="37227"/>
                  </a:lnTo>
                  <a:lnTo>
                    <a:pt x="249600" y="2746"/>
                  </a:lnTo>
                  <a:lnTo>
                    <a:pt x="254137" y="0"/>
                  </a:lnTo>
                  <a:lnTo>
                    <a:pt x="257163" y="2848"/>
                  </a:lnTo>
                  <a:lnTo>
                    <a:pt x="269651" y="62012"/>
                  </a:lnTo>
                  <a:lnTo>
                    <a:pt x="273699" y="112775"/>
                  </a:lnTo>
                  <a:lnTo>
                    <a:pt x="280617" y="169410"/>
                  </a:lnTo>
                  <a:lnTo>
                    <a:pt x="284357" y="220376"/>
                  </a:lnTo>
                  <a:lnTo>
                    <a:pt x="289378" y="262959"/>
                  </a:lnTo>
                  <a:lnTo>
                    <a:pt x="292389" y="306062"/>
                  </a:lnTo>
                  <a:lnTo>
                    <a:pt x="294897" y="348615"/>
                  </a:lnTo>
                  <a:lnTo>
                    <a:pt x="301716" y="410864"/>
                  </a:lnTo>
                  <a:lnTo>
                    <a:pt x="304257" y="465703"/>
                  </a:lnTo>
                  <a:lnTo>
                    <a:pt x="303840" y="508597"/>
                  </a:lnTo>
                  <a:lnTo>
                    <a:pt x="294798" y="538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57809" y="2579481"/>
              <a:ext cx="16596" cy="157929"/>
            </a:xfrm>
            <a:custGeom>
              <a:avLst/>
              <a:gdLst/>
              <a:ahLst/>
              <a:cxnLst/>
              <a:rect l="0" t="0" r="0" b="0"/>
              <a:pathLst>
                <a:path w="16596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4" y="147741"/>
                  </a:lnTo>
                  <a:lnTo>
                    <a:pt x="1659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74404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25016" y="2210480"/>
              <a:ext cx="154715" cy="492314"/>
            </a:xfrm>
            <a:custGeom>
              <a:avLst/>
              <a:gdLst/>
              <a:ahLst/>
              <a:cxnLst/>
              <a:rect l="0" t="0" r="0" b="0"/>
              <a:pathLst>
                <a:path w="154715" h="492314">
                  <a:moveTo>
                    <a:pt x="102072" y="295302"/>
                  </a:moveTo>
                  <a:lnTo>
                    <a:pt x="102072" y="272945"/>
                  </a:lnTo>
                  <a:lnTo>
                    <a:pt x="95833" y="255730"/>
                  </a:lnTo>
                  <a:lnTo>
                    <a:pt x="90894" y="247864"/>
                  </a:lnTo>
                  <a:lnTo>
                    <a:pt x="84091" y="243789"/>
                  </a:lnTo>
                  <a:lnTo>
                    <a:pt x="67174" y="242382"/>
                  </a:lnTo>
                  <a:lnTo>
                    <a:pt x="58919" y="245984"/>
                  </a:lnTo>
                  <a:lnTo>
                    <a:pt x="43508" y="259345"/>
                  </a:lnTo>
                  <a:lnTo>
                    <a:pt x="27268" y="286598"/>
                  </a:lnTo>
                  <a:lnTo>
                    <a:pt x="7632" y="345989"/>
                  </a:lnTo>
                  <a:lnTo>
                    <a:pt x="0" y="385190"/>
                  </a:lnTo>
                  <a:lnTo>
                    <a:pt x="858" y="427610"/>
                  </a:lnTo>
                  <a:lnTo>
                    <a:pt x="11629" y="478975"/>
                  </a:lnTo>
                  <a:lnTo>
                    <a:pt x="17210" y="486771"/>
                  </a:lnTo>
                  <a:lnTo>
                    <a:pt x="24440" y="490798"/>
                  </a:lnTo>
                  <a:lnTo>
                    <a:pt x="32770" y="492313"/>
                  </a:lnTo>
                  <a:lnTo>
                    <a:pt x="40663" y="489814"/>
                  </a:lnTo>
                  <a:lnTo>
                    <a:pt x="55672" y="477678"/>
                  </a:lnTo>
                  <a:lnTo>
                    <a:pt x="77275" y="445526"/>
                  </a:lnTo>
                  <a:lnTo>
                    <a:pt x="92905" y="395185"/>
                  </a:lnTo>
                  <a:lnTo>
                    <a:pt x="99356" y="335815"/>
                  </a:lnTo>
                  <a:lnTo>
                    <a:pt x="108771" y="274579"/>
                  </a:lnTo>
                  <a:lnTo>
                    <a:pt x="112636" y="222091"/>
                  </a:lnTo>
                  <a:lnTo>
                    <a:pt x="120710" y="161778"/>
                  </a:lnTo>
                  <a:lnTo>
                    <a:pt x="122412" y="106780"/>
                  </a:lnTo>
                  <a:lnTo>
                    <a:pt x="122916" y="56560"/>
                  </a:lnTo>
                  <a:lnTo>
                    <a:pt x="117498" y="3258"/>
                  </a:lnTo>
                  <a:lnTo>
                    <a:pt x="114696" y="0"/>
                  </a:lnTo>
                  <a:lnTo>
                    <a:pt x="111657" y="2508"/>
                  </a:lnTo>
                  <a:lnTo>
                    <a:pt x="108462" y="8859"/>
                  </a:lnTo>
                  <a:lnTo>
                    <a:pt x="102913" y="68819"/>
                  </a:lnTo>
                  <a:lnTo>
                    <a:pt x="102321" y="124081"/>
                  </a:lnTo>
                  <a:lnTo>
                    <a:pt x="105265" y="179839"/>
                  </a:lnTo>
                  <a:lnTo>
                    <a:pt x="113547" y="227945"/>
                  </a:lnTo>
                  <a:lnTo>
                    <a:pt x="123409" y="286653"/>
                  </a:lnTo>
                  <a:lnTo>
                    <a:pt x="133740" y="345382"/>
                  </a:lnTo>
                  <a:lnTo>
                    <a:pt x="144210" y="390469"/>
                  </a:lnTo>
                  <a:lnTo>
                    <a:pt x="154714" y="421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66800" y="2189410"/>
              <a:ext cx="153615" cy="505882"/>
            </a:xfrm>
            <a:custGeom>
              <a:avLst/>
              <a:gdLst/>
              <a:ahLst/>
              <a:cxnLst/>
              <a:rect l="0" t="0" r="0" b="0"/>
              <a:pathLst>
                <a:path w="153615" h="505882">
                  <a:moveTo>
                    <a:pt x="102443" y="337429"/>
                  </a:moveTo>
                  <a:lnTo>
                    <a:pt x="96854" y="320661"/>
                  </a:lnTo>
                  <a:lnTo>
                    <a:pt x="84752" y="309310"/>
                  </a:lnTo>
                  <a:lnTo>
                    <a:pt x="76611" y="304645"/>
                  </a:lnTo>
                  <a:lnTo>
                    <a:pt x="58207" y="302581"/>
                  </a:lnTo>
                  <a:lnTo>
                    <a:pt x="48386" y="303669"/>
                  </a:lnTo>
                  <a:lnTo>
                    <a:pt x="31234" y="314236"/>
                  </a:lnTo>
                  <a:lnTo>
                    <a:pt x="16983" y="330630"/>
                  </a:lnTo>
                  <a:lnTo>
                    <a:pt x="6749" y="349615"/>
                  </a:lnTo>
                  <a:lnTo>
                    <a:pt x="0" y="391213"/>
                  </a:lnTo>
                  <a:lnTo>
                    <a:pt x="3589" y="440582"/>
                  </a:lnTo>
                  <a:lnTo>
                    <a:pt x="12062" y="481077"/>
                  </a:lnTo>
                  <a:lnTo>
                    <a:pt x="17622" y="490516"/>
                  </a:lnTo>
                  <a:lnTo>
                    <a:pt x="33160" y="504124"/>
                  </a:lnTo>
                  <a:lnTo>
                    <a:pt x="41046" y="505881"/>
                  </a:lnTo>
                  <a:lnTo>
                    <a:pt x="48643" y="504712"/>
                  </a:lnTo>
                  <a:lnTo>
                    <a:pt x="63324" y="497175"/>
                  </a:lnTo>
                  <a:lnTo>
                    <a:pt x="77648" y="486026"/>
                  </a:lnTo>
                  <a:lnTo>
                    <a:pt x="88693" y="467033"/>
                  </a:lnTo>
                  <a:lnTo>
                    <a:pt x="105316" y="411123"/>
                  </a:lnTo>
                  <a:lnTo>
                    <a:pt x="121882" y="360954"/>
                  </a:lnTo>
                  <a:lnTo>
                    <a:pt x="136019" y="309044"/>
                  </a:lnTo>
                  <a:lnTo>
                    <a:pt x="142028" y="256619"/>
                  </a:lnTo>
                  <a:lnTo>
                    <a:pt x="143808" y="198452"/>
                  </a:lnTo>
                  <a:lnTo>
                    <a:pt x="149924" y="142352"/>
                  </a:lnTo>
                  <a:lnTo>
                    <a:pt x="153556" y="88686"/>
                  </a:lnTo>
                  <a:lnTo>
                    <a:pt x="153614" y="27725"/>
                  </a:lnTo>
                  <a:lnTo>
                    <a:pt x="149362" y="3251"/>
                  </a:lnTo>
                  <a:lnTo>
                    <a:pt x="146591" y="0"/>
                  </a:lnTo>
                  <a:lnTo>
                    <a:pt x="143573" y="2512"/>
                  </a:lnTo>
                  <a:lnTo>
                    <a:pt x="140392" y="8866"/>
                  </a:lnTo>
                  <a:lnTo>
                    <a:pt x="131747" y="65712"/>
                  </a:lnTo>
                  <a:lnTo>
                    <a:pt x="128335" y="91494"/>
                  </a:lnTo>
                  <a:lnTo>
                    <a:pt x="127458" y="153008"/>
                  </a:lnTo>
                  <a:lnTo>
                    <a:pt x="131517" y="207890"/>
                  </a:lnTo>
                  <a:lnTo>
                    <a:pt x="133532" y="266911"/>
                  </a:lnTo>
                  <a:lnTo>
                    <a:pt x="133930" y="328959"/>
                  </a:lnTo>
                  <a:lnTo>
                    <a:pt x="134009" y="391171"/>
                  </a:lnTo>
                  <a:lnTo>
                    <a:pt x="134029" y="432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70762" y="2189927"/>
              <a:ext cx="30109" cy="389555"/>
            </a:xfrm>
            <a:custGeom>
              <a:avLst/>
              <a:gdLst/>
              <a:ahLst/>
              <a:cxnLst/>
              <a:rect l="0" t="0" r="0" b="0"/>
              <a:pathLst>
                <a:path w="30109" h="389555">
                  <a:moveTo>
                    <a:pt x="30108" y="0"/>
                  </a:moveTo>
                  <a:lnTo>
                    <a:pt x="18655" y="48931"/>
                  </a:lnTo>
                  <a:lnTo>
                    <a:pt x="11897" y="96776"/>
                  </a:lnTo>
                  <a:lnTo>
                    <a:pt x="9894" y="147997"/>
                  </a:lnTo>
                  <a:lnTo>
                    <a:pt x="9301" y="203338"/>
                  </a:lnTo>
                  <a:lnTo>
                    <a:pt x="6005" y="254831"/>
                  </a:lnTo>
                  <a:lnTo>
                    <a:pt x="0" y="314849"/>
                  </a:lnTo>
                  <a:lnTo>
                    <a:pt x="7050" y="371268"/>
                  </a:lnTo>
                  <a:lnTo>
                    <a:pt x="905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16684" y="2368716"/>
              <a:ext cx="157928" cy="252880"/>
            </a:xfrm>
            <a:custGeom>
              <a:avLst/>
              <a:gdLst/>
              <a:ahLst/>
              <a:cxnLst/>
              <a:rect l="0" t="0" r="0" b="0"/>
              <a:pathLst>
                <a:path w="157928" h="252880">
                  <a:moveTo>
                    <a:pt x="0" y="147594"/>
                  </a:moveTo>
                  <a:lnTo>
                    <a:pt x="53875" y="129636"/>
                  </a:lnTo>
                  <a:lnTo>
                    <a:pt x="105447" y="112445"/>
                  </a:lnTo>
                  <a:lnTo>
                    <a:pt x="123294" y="99217"/>
                  </a:lnTo>
                  <a:lnTo>
                    <a:pt x="137855" y="81640"/>
                  </a:lnTo>
                  <a:lnTo>
                    <a:pt x="148226" y="62130"/>
                  </a:lnTo>
                  <a:lnTo>
                    <a:pt x="150496" y="41760"/>
                  </a:lnTo>
                  <a:lnTo>
                    <a:pt x="146436" y="22178"/>
                  </a:lnTo>
                  <a:lnTo>
                    <a:pt x="136832" y="5676"/>
                  </a:lnTo>
                  <a:lnTo>
                    <a:pt x="129825" y="1510"/>
                  </a:lnTo>
                  <a:lnTo>
                    <a:pt x="112682" y="0"/>
                  </a:lnTo>
                  <a:lnTo>
                    <a:pt x="83300" y="11316"/>
                  </a:lnTo>
                  <a:lnTo>
                    <a:pt x="57957" y="29487"/>
                  </a:lnTo>
                  <a:lnTo>
                    <a:pt x="35629" y="55278"/>
                  </a:lnTo>
                  <a:lnTo>
                    <a:pt x="11523" y="114135"/>
                  </a:lnTo>
                  <a:lnTo>
                    <a:pt x="6291" y="136233"/>
                  </a:lnTo>
                  <a:lnTo>
                    <a:pt x="7865" y="157753"/>
                  </a:lnTo>
                  <a:lnTo>
                    <a:pt x="20917" y="189599"/>
                  </a:lnTo>
                  <a:lnTo>
                    <a:pt x="36203" y="204478"/>
                  </a:lnTo>
                  <a:lnTo>
                    <a:pt x="95161" y="231270"/>
                  </a:lnTo>
                  <a:lnTo>
                    <a:pt x="157927" y="252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979979" y="1874072"/>
            <a:ext cx="3853431" cy="1304169"/>
            <a:chOff x="4979979" y="1874072"/>
            <a:chExt cx="3853431" cy="1304169"/>
          </a:xfrm>
        </p:grpSpPr>
        <p:sp>
          <p:nvSpPr>
            <p:cNvPr id="40" name="Freeform 39"/>
            <p:cNvSpPr/>
            <p:nvPr/>
          </p:nvSpPr>
          <p:spPr>
            <a:xfrm>
              <a:off x="4979979" y="246366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9078" y="8333"/>
                  </a:lnTo>
                  <a:lnTo>
                    <a:pt x="2904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43798" y="2224408"/>
              <a:ext cx="250760" cy="602470"/>
            </a:xfrm>
            <a:custGeom>
              <a:avLst/>
              <a:gdLst/>
              <a:ahLst/>
              <a:cxnLst/>
              <a:rect l="0" t="0" r="0" b="0"/>
              <a:pathLst>
                <a:path w="250760" h="602470">
                  <a:moveTo>
                    <a:pt x="46792" y="144503"/>
                  </a:moveTo>
                  <a:lnTo>
                    <a:pt x="52381" y="206596"/>
                  </a:lnTo>
                  <a:lnTo>
                    <a:pt x="71986" y="265217"/>
                  </a:lnTo>
                  <a:lnTo>
                    <a:pt x="88337" y="323069"/>
                  </a:lnTo>
                  <a:lnTo>
                    <a:pt x="106379" y="386387"/>
                  </a:lnTo>
                  <a:lnTo>
                    <a:pt x="123991" y="448177"/>
                  </a:lnTo>
                  <a:lnTo>
                    <a:pt x="138428" y="508494"/>
                  </a:lnTo>
                  <a:lnTo>
                    <a:pt x="140932" y="568263"/>
                  </a:lnTo>
                  <a:lnTo>
                    <a:pt x="135036" y="590594"/>
                  </a:lnTo>
                  <a:lnTo>
                    <a:pt x="130188" y="599825"/>
                  </a:lnTo>
                  <a:lnTo>
                    <a:pt x="124616" y="602469"/>
                  </a:lnTo>
                  <a:lnTo>
                    <a:pt x="118562" y="600722"/>
                  </a:lnTo>
                  <a:lnTo>
                    <a:pt x="112186" y="596048"/>
                  </a:lnTo>
                  <a:lnTo>
                    <a:pt x="101982" y="578377"/>
                  </a:lnTo>
                  <a:lnTo>
                    <a:pt x="80311" y="528904"/>
                  </a:lnTo>
                  <a:lnTo>
                    <a:pt x="61906" y="468006"/>
                  </a:lnTo>
                  <a:lnTo>
                    <a:pt x="47005" y="410396"/>
                  </a:lnTo>
                  <a:lnTo>
                    <a:pt x="32796" y="349234"/>
                  </a:lnTo>
                  <a:lnTo>
                    <a:pt x="22238" y="297581"/>
                  </a:lnTo>
                  <a:lnTo>
                    <a:pt x="8190" y="240122"/>
                  </a:lnTo>
                  <a:lnTo>
                    <a:pt x="0" y="192982"/>
                  </a:lnTo>
                  <a:lnTo>
                    <a:pt x="6527" y="134539"/>
                  </a:lnTo>
                  <a:lnTo>
                    <a:pt x="23639" y="72265"/>
                  </a:lnTo>
                  <a:lnTo>
                    <a:pt x="47765" y="32098"/>
                  </a:lnTo>
                  <a:lnTo>
                    <a:pt x="62432" y="17336"/>
                  </a:lnTo>
                  <a:lnTo>
                    <a:pt x="80649" y="6876"/>
                  </a:lnTo>
                  <a:lnTo>
                    <a:pt x="121815" y="0"/>
                  </a:lnTo>
                  <a:lnTo>
                    <a:pt x="159878" y="3552"/>
                  </a:lnTo>
                  <a:lnTo>
                    <a:pt x="193383" y="17602"/>
                  </a:lnTo>
                  <a:lnTo>
                    <a:pt x="219948" y="42172"/>
                  </a:lnTo>
                  <a:lnTo>
                    <a:pt x="237048" y="71679"/>
                  </a:lnTo>
                  <a:lnTo>
                    <a:pt x="249524" y="108238"/>
                  </a:lnTo>
                  <a:lnTo>
                    <a:pt x="250759" y="131895"/>
                  </a:lnTo>
                  <a:lnTo>
                    <a:pt x="246239" y="154108"/>
                  </a:lnTo>
                  <a:lnTo>
                    <a:pt x="229370" y="186344"/>
                  </a:lnTo>
                  <a:lnTo>
                    <a:pt x="194191" y="228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76608" y="2232041"/>
              <a:ext cx="145652" cy="221221"/>
            </a:xfrm>
            <a:custGeom>
              <a:avLst/>
              <a:gdLst/>
              <a:ahLst/>
              <a:cxnLst/>
              <a:rect l="0" t="0" r="0" b="0"/>
              <a:pathLst>
                <a:path w="145652" h="221221">
                  <a:moveTo>
                    <a:pt x="19309" y="42114"/>
                  </a:moveTo>
                  <a:lnTo>
                    <a:pt x="8130" y="53292"/>
                  </a:lnTo>
                  <a:lnTo>
                    <a:pt x="2642" y="71259"/>
                  </a:lnTo>
                  <a:lnTo>
                    <a:pt x="0" y="133256"/>
                  </a:lnTo>
                  <a:lnTo>
                    <a:pt x="7998" y="167385"/>
                  </a:lnTo>
                  <a:lnTo>
                    <a:pt x="31069" y="207239"/>
                  </a:lnTo>
                  <a:lnTo>
                    <a:pt x="37678" y="215368"/>
                  </a:lnTo>
                  <a:lnTo>
                    <a:pt x="45593" y="219618"/>
                  </a:lnTo>
                  <a:lnTo>
                    <a:pt x="63746" y="221220"/>
                  </a:lnTo>
                  <a:lnTo>
                    <a:pt x="72330" y="217670"/>
                  </a:lnTo>
                  <a:lnTo>
                    <a:pt x="95590" y="195906"/>
                  </a:lnTo>
                  <a:lnTo>
                    <a:pt x="121291" y="157111"/>
                  </a:lnTo>
                  <a:lnTo>
                    <a:pt x="140537" y="104008"/>
                  </a:lnTo>
                  <a:lnTo>
                    <a:pt x="144641" y="51697"/>
                  </a:lnTo>
                  <a:lnTo>
                    <a:pt x="145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08682" y="1979357"/>
              <a:ext cx="18863" cy="473783"/>
            </a:xfrm>
            <a:custGeom>
              <a:avLst/>
              <a:gdLst/>
              <a:ahLst/>
              <a:cxnLst/>
              <a:rect l="0" t="0" r="0" b="0"/>
              <a:pathLst>
                <a:path w="18863" h="473783">
                  <a:moveTo>
                    <a:pt x="8333" y="0"/>
                  </a:moveTo>
                  <a:lnTo>
                    <a:pt x="5214" y="52050"/>
                  </a:lnTo>
                  <a:lnTo>
                    <a:pt x="0" y="108229"/>
                  </a:lnTo>
                  <a:lnTo>
                    <a:pt x="1575" y="169328"/>
                  </a:lnTo>
                  <a:lnTo>
                    <a:pt x="6332" y="225646"/>
                  </a:lnTo>
                  <a:lnTo>
                    <a:pt x="7740" y="278208"/>
                  </a:lnTo>
                  <a:lnTo>
                    <a:pt x="11277" y="328877"/>
                  </a:lnTo>
                  <a:lnTo>
                    <a:pt x="16614" y="375475"/>
                  </a:lnTo>
                  <a:lnTo>
                    <a:pt x="18196" y="427497"/>
                  </a:lnTo>
                  <a:lnTo>
                    <a:pt x="1886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90673" y="2168870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30125" y="8333"/>
                  </a:lnTo>
                  <a:lnTo>
                    <a:pt x="185949" y="16117"/>
                  </a:lnTo>
                  <a:lnTo>
                    <a:pt x="135815" y="27002"/>
                  </a:lnTo>
                  <a:lnTo>
                    <a:pt x="77651" y="36270"/>
                  </a:lnTo>
                  <a:lnTo>
                    <a:pt x="19483" y="413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24578" y="2010943"/>
              <a:ext cx="29392" cy="431669"/>
            </a:xfrm>
            <a:custGeom>
              <a:avLst/>
              <a:gdLst/>
              <a:ahLst/>
              <a:cxnLst/>
              <a:rect l="0" t="0" r="0" b="0"/>
              <a:pathLst>
                <a:path w="29392" h="431669">
                  <a:moveTo>
                    <a:pt x="8333" y="0"/>
                  </a:moveTo>
                  <a:lnTo>
                    <a:pt x="5214" y="52050"/>
                  </a:lnTo>
                  <a:lnTo>
                    <a:pt x="0" y="101990"/>
                  </a:lnTo>
                  <a:lnTo>
                    <a:pt x="3828" y="160786"/>
                  </a:lnTo>
                  <a:lnTo>
                    <a:pt x="6998" y="220125"/>
                  </a:lnTo>
                  <a:lnTo>
                    <a:pt x="13527" y="272802"/>
                  </a:lnTo>
                  <a:lnTo>
                    <a:pt x="17281" y="334814"/>
                  </a:lnTo>
                  <a:lnTo>
                    <a:pt x="18394" y="388283"/>
                  </a:lnTo>
                  <a:lnTo>
                    <a:pt x="21773" y="409656"/>
                  </a:lnTo>
                  <a:lnTo>
                    <a:pt x="2939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85513" y="2200455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261710" y="11453"/>
                  </a:lnTo>
                  <a:lnTo>
                    <a:pt x="201174" y="24750"/>
                  </a:lnTo>
                  <a:lnTo>
                    <a:pt x="147362" y="38641"/>
                  </a:lnTo>
                  <a:lnTo>
                    <a:pt x="89073" y="52650"/>
                  </a:lnTo>
                  <a:lnTo>
                    <a:pt x="27327" y="6295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01802" y="1905658"/>
              <a:ext cx="178551" cy="484312"/>
            </a:xfrm>
            <a:custGeom>
              <a:avLst/>
              <a:gdLst/>
              <a:ahLst/>
              <a:cxnLst/>
              <a:rect l="0" t="0" r="0" b="0"/>
              <a:pathLst>
                <a:path w="178551" h="484312">
                  <a:moveTo>
                    <a:pt x="20623" y="0"/>
                  </a:moveTo>
                  <a:lnTo>
                    <a:pt x="12289" y="37478"/>
                  </a:lnTo>
                  <a:lnTo>
                    <a:pt x="10527" y="94490"/>
                  </a:lnTo>
                  <a:lnTo>
                    <a:pt x="10223" y="150439"/>
                  </a:lnTo>
                  <a:lnTo>
                    <a:pt x="10151" y="193984"/>
                  </a:lnTo>
                  <a:lnTo>
                    <a:pt x="10119" y="239463"/>
                  </a:lnTo>
                  <a:lnTo>
                    <a:pt x="10105" y="283073"/>
                  </a:lnTo>
                  <a:lnTo>
                    <a:pt x="10099" y="325851"/>
                  </a:lnTo>
                  <a:lnTo>
                    <a:pt x="6976" y="386277"/>
                  </a:lnTo>
                  <a:lnTo>
                    <a:pt x="1761" y="438106"/>
                  </a:lnTo>
                  <a:lnTo>
                    <a:pt x="542" y="457926"/>
                  </a:lnTo>
                  <a:lnTo>
                    <a:pt x="0" y="447238"/>
                  </a:lnTo>
                  <a:lnTo>
                    <a:pt x="14258" y="389072"/>
                  </a:lnTo>
                  <a:lnTo>
                    <a:pt x="28941" y="348515"/>
                  </a:lnTo>
                  <a:lnTo>
                    <a:pt x="40308" y="331930"/>
                  </a:lnTo>
                  <a:lnTo>
                    <a:pt x="59397" y="319879"/>
                  </a:lnTo>
                  <a:lnTo>
                    <a:pt x="71039" y="315028"/>
                  </a:lnTo>
                  <a:lnTo>
                    <a:pt x="81139" y="315304"/>
                  </a:lnTo>
                  <a:lnTo>
                    <a:pt x="90213" y="318997"/>
                  </a:lnTo>
                  <a:lnTo>
                    <a:pt x="121586" y="344551"/>
                  </a:lnTo>
                  <a:lnTo>
                    <a:pt x="143214" y="376350"/>
                  </a:lnTo>
                  <a:lnTo>
                    <a:pt x="167066" y="439649"/>
                  </a:lnTo>
                  <a:lnTo>
                    <a:pt x="17855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46530" y="2188534"/>
              <a:ext cx="148730" cy="285664"/>
            </a:xfrm>
            <a:custGeom>
              <a:avLst/>
              <a:gdLst/>
              <a:ahLst/>
              <a:cxnLst/>
              <a:rect l="0" t="0" r="0" b="0"/>
              <a:pathLst>
                <a:path w="148730" h="285664">
                  <a:moveTo>
                    <a:pt x="28579" y="106678"/>
                  </a:moveTo>
                  <a:lnTo>
                    <a:pt x="82454" y="87550"/>
                  </a:lnTo>
                  <a:lnTo>
                    <a:pt x="134026" y="56875"/>
                  </a:lnTo>
                  <a:lnTo>
                    <a:pt x="140991" y="47739"/>
                  </a:lnTo>
                  <a:lnTo>
                    <a:pt x="148729" y="25111"/>
                  </a:lnTo>
                  <a:lnTo>
                    <a:pt x="147284" y="16035"/>
                  </a:lnTo>
                  <a:lnTo>
                    <a:pt x="142810" y="8815"/>
                  </a:lnTo>
                  <a:lnTo>
                    <a:pt x="136318" y="2832"/>
                  </a:lnTo>
                  <a:lnTo>
                    <a:pt x="127311" y="12"/>
                  </a:lnTo>
                  <a:lnTo>
                    <a:pt x="104825" y="0"/>
                  </a:lnTo>
                  <a:lnTo>
                    <a:pt x="71447" y="12159"/>
                  </a:lnTo>
                  <a:lnTo>
                    <a:pt x="44919" y="36168"/>
                  </a:lnTo>
                  <a:lnTo>
                    <a:pt x="16165" y="84128"/>
                  </a:lnTo>
                  <a:lnTo>
                    <a:pt x="3194" y="124823"/>
                  </a:lnTo>
                  <a:lnTo>
                    <a:pt x="0" y="165347"/>
                  </a:lnTo>
                  <a:lnTo>
                    <a:pt x="7112" y="200101"/>
                  </a:lnTo>
                  <a:lnTo>
                    <a:pt x="29884" y="240165"/>
                  </a:lnTo>
                  <a:lnTo>
                    <a:pt x="44367" y="254913"/>
                  </a:lnTo>
                  <a:lnTo>
                    <a:pt x="91750" y="285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12190" y="1916186"/>
              <a:ext cx="10402" cy="315856"/>
            </a:xfrm>
            <a:custGeom>
              <a:avLst/>
              <a:gdLst/>
              <a:ahLst/>
              <a:cxnLst/>
              <a:rect l="0" t="0" r="0" b="0"/>
              <a:pathLst>
                <a:path w="10402" h="315856">
                  <a:moveTo>
                    <a:pt x="10401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48326"/>
                  </a:lnTo>
                  <a:lnTo>
                    <a:pt x="5499" y="197847"/>
                  </a:lnTo>
                  <a:lnTo>
                    <a:pt x="8949" y="249564"/>
                  </a:lnTo>
                  <a:lnTo>
                    <a:pt x="9755" y="278204"/>
                  </a:lnTo>
                  <a:lnTo>
                    <a:pt x="1040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8" y="1874072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4463" y="34792"/>
                  </a:lnTo>
                  <a:lnTo>
                    <a:pt x="8211" y="81409"/>
                  </a:lnTo>
                  <a:lnTo>
                    <a:pt x="8672" y="139155"/>
                  </a:lnTo>
                  <a:lnTo>
                    <a:pt x="3089" y="200718"/>
                  </a:lnTo>
                  <a:lnTo>
                    <a:pt x="916" y="262243"/>
                  </a:lnTo>
                  <a:lnTo>
                    <a:pt x="271" y="31569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38362" y="1968829"/>
              <a:ext cx="357970" cy="126343"/>
            </a:xfrm>
            <a:custGeom>
              <a:avLst/>
              <a:gdLst/>
              <a:ahLst/>
              <a:cxnLst/>
              <a:rect l="0" t="0" r="0" b="0"/>
              <a:pathLst>
                <a:path w="357970" h="126343">
                  <a:moveTo>
                    <a:pt x="357969" y="0"/>
                  </a:moveTo>
                  <a:lnTo>
                    <a:pt x="304094" y="17958"/>
                  </a:lnTo>
                  <a:lnTo>
                    <a:pt x="242048" y="39810"/>
                  </a:lnTo>
                  <a:lnTo>
                    <a:pt x="189499" y="65221"/>
                  </a:lnTo>
                  <a:lnTo>
                    <a:pt x="128535" y="75702"/>
                  </a:lnTo>
                  <a:lnTo>
                    <a:pt x="73989" y="91510"/>
                  </a:lnTo>
                  <a:lnTo>
                    <a:pt x="14064" y="11839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27834" y="2074114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09038" y="11452"/>
                  </a:lnTo>
                  <a:lnTo>
                    <a:pt x="255497" y="24749"/>
                  </a:lnTo>
                  <a:lnTo>
                    <a:pt x="205165" y="35149"/>
                  </a:lnTo>
                  <a:lnTo>
                    <a:pt x="150490" y="49143"/>
                  </a:lnTo>
                  <a:lnTo>
                    <a:pt x="89574" y="61092"/>
                  </a:lnTo>
                  <a:lnTo>
                    <a:pt x="31038" y="7116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41400" y="2084642"/>
              <a:ext cx="263269" cy="336913"/>
            </a:xfrm>
            <a:custGeom>
              <a:avLst/>
              <a:gdLst/>
              <a:ahLst/>
              <a:cxnLst/>
              <a:rect l="0" t="0" r="0" b="0"/>
              <a:pathLst>
                <a:path w="263269" h="336913">
                  <a:moveTo>
                    <a:pt x="207615" y="0"/>
                  </a:moveTo>
                  <a:lnTo>
                    <a:pt x="148998" y="20244"/>
                  </a:lnTo>
                  <a:lnTo>
                    <a:pt x="94824" y="38921"/>
                  </a:lnTo>
                  <a:lnTo>
                    <a:pt x="42183" y="63927"/>
                  </a:lnTo>
                  <a:lnTo>
                    <a:pt x="20616" y="78715"/>
                  </a:lnTo>
                  <a:lnTo>
                    <a:pt x="3231" y="96986"/>
                  </a:lnTo>
                  <a:lnTo>
                    <a:pt x="0" y="105601"/>
                  </a:lnTo>
                  <a:lnTo>
                    <a:pt x="184" y="113685"/>
                  </a:lnTo>
                  <a:lnTo>
                    <a:pt x="2648" y="121413"/>
                  </a:lnTo>
                  <a:lnTo>
                    <a:pt x="7799" y="127735"/>
                  </a:lnTo>
                  <a:lnTo>
                    <a:pt x="22881" y="137880"/>
                  </a:lnTo>
                  <a:lnTo>
                    <a:pt x="82827" y="149265"/>
                  </a:lnTo>
                  <a:lnTo>
                    <a:pt x="137733" y="156216"/>
                  </a:lnTo>
                  <a:lnTo>
                    <a:pt x="192468" y="174400"/>
                  </a:lnTo>
                  <a:lnTo>
                    <a:pt x="243531" y="207381"/>
                  </a:lnTo>
                  <a:lnTo>
                    <a:pt x="260891" y="233802"/>
                  </a:lnTo>
                  <a:lnTo>
                    <a:pt x="263268" y="256770"/>
                  </a:lnTo>
                  <a:lnTo>
                    <a:pt x="259256" y="280236"/>
                  </a:lnTo>
                  <a:lnTo>
                    <a:pt x="249674" y="298465"/>
                  </a:lnTo>
                  <a:lnTo>
                    <a:pt x="234496" y="311246"/>
                  </a:lnTo>
                  <a:lnTo>
                    <a:pt x="199982" y="325018"/>
                  </a:lnTo>
                  <a:lnTo>
                    <a:pt x="141507" y="334563"/>
                  </a:lnTo>
                  <a:lnTo>
                    <a:pt x="8127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91212" y="220045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1171" y="49263"/>
                  </a:lnTo>
                  <a:lnTo>
                    <a:pt x="7236" y="100515"/>
                  </a:lnTo>
                  <a:lnTo>
                    <a:pt x="9554" y="157294"/>
                  </a:lnTo>
                  <a:lnTo>
                    <a:pt x="13456" y="21022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01741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40701" y="2125908"/>
              <a:ext cx="292709" cy="318870"/>
            </a:xfrm>
            <a:custGeom>
              <a:avLst/>
              <a:gdLst/>
              <a:ahLst/>
              <a:cxnLst/>
              <a:rect l="0" t="0" r="0" b="0"/>
              <a:pathLst>
                <a:path w="292709" h="318870">
                  <a:moveTo>
                    <a:pt x="18968" y="137718"/>
                  </a:moveTo>
                  <a:lnTo>
                    <a:pt x="28032" y="196335"/>
                  </a:lnTo>
                  <a:lnTo>
                    <a:pt x="36442" y="250509"/>
                  </a:lnTo>
                  <a:lnTo>
                    <a:pt x="42436" y="303151"/>
                  </a:lnTo>
                  <a:lnTo>
                    <a:pt x="45141" y="314687"/>
                  </a:lnTo>
                  <a:lnTo>
                    <a:pt x="44605" y="318869"/>
                  </a:lnTo>
                  <a:lnTo>
                    <a:pt x="41909" y="318147"/>
                  </a:lnTo>
                  <a:lnTo>
                    <a:pt x="37771" y="314156"/>
                  </a:lnTo>
                  <a:lnTo>
                    <a:pt x="26359" y="286182"/>
                  </a:lnTo>
                  <a:lnTo>
                    <a:pt x="15568" y="237080"/>
                  </a:lnTo>
                  <a:lnTo>
                    <a:pt x="4961" y="183667"/>
                  </a:lnTo>
                  <a:lnTo>
                    <a:pt x="0" y="130796"/>
                  </a:lnTo>
                  <a:lnTo>
                    <a:pt x="4119" y="89264"/>
                  </a:lnTo>
                  <a:lnTo>
                    <a:pt x="18337" y="54731"/>
                  </a:lnTo>
                  <a:lnTo>
                    <a:pt x="42958" y="27862"/>
                  </a:lnTo>
                  <a:lnTo>
                    <a:pt x="78068" y="5083"/>
                  </a:lnTo>
                  <a:lnTo>
                    <a:pt x="104506" y="0"/>
                  </a:lnTo>
                  <a:lnTo>
                    <a:pt x="118107" y="283"/>
                  </a:lnTo>
                  <a:lnTo>
                    <a:pt x="145698" y="9956"/>
                  </a:lnTo>
                  <a:lnTo>
                    <a:pt x="172388" y="27123"/>
                  </a:lnTo>
                  <a:lnTo>
                    <a:pt x="228944" y="89735"/>
                  </a:lnTo>
                  <a:lnTo>
                    <a:pt x="262315" y="147474"/>
                  </a:lnTo>
                  <a:lnTo>
                    <a:pt x="274521" y="172470"/>
                  </a:lnTo>
                  <a:lnTo>
                    <a:pt x="286799" y="223665"/>
                  </a:lnTo>
                  <a:lnTo>
                    <a:pt x="292708" y="285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83333" y="2895336"/>
              <a:ext cx="305128" cy="282905"/>
            </a:xfrm>
            <a:custGeom>
              <a:avLst/>
              <a:gdLst/>
              <a:ahLst/>
              <a:cxnLst/>
              <a:rect l="0" t="0" r="0" b="0"/>
              <a:pathLst>
                <a:path w="305128" h="282905">
                  <a:moveTo>
                    <a:pt x="217827" y="21057"/>
                  </a:moveTo>
                  <a:lnTo>
                    <a:pt x="201060" y="15468"/>
                  </a:lnTo>
                  <a:lnTo>
                    <a:pt x="168276" y="17582"/>
                  </a:lnTo>
                  <a:lnTo>
                    <a:pt x="148621" y="25752"/>
                  </a:lnTo>
                  <a:lnTo>
                    <a:pt x="86193" y="70465"/>
                  </a:lnTo>
                  <a:lnTo>
                    <a:pt x="27850" y="132572"/>
                  </a:lnTo>
                  <a:lnTo>
                    <a:pt x="7770" y="167183"/>
                  </a:lnTo>
                  <a:lnTo>
                    <a:pt x="0" y="210843"/>
                  </a:lnTo>
                  <a:lnTo>
                    <a:pt x="4422" y="234478"/>
                  </a:lnTo>
                  <a:lnTo>
                    <a:pt x="15356" y="252781"/>
                  </a:lnTo>
                  <a:lnTo>
                    <a:pt x="31913" y="268715"/>
                  </a:lnTo>
                  <a:lnTo>
                    <a:pt x="57210" y="277357"/>
                  </a:lnTo>
                  <a:lnTo>
                    <a:pt x="115520" y="282904"/>
                  </a:lnTo>
                  <a:lnTo>
                    <a:pt x="152419" y="278276"/>
                  </a:lnTo>
                  <a:lnTo>
                    <a:pt x="191168" y="263907"/>
                  </a:lnTo>
                  <a:lnTo>
                    <a:pt x="248675" y="219804"/>
                  </a:lnTo>
                  <a:lnTo>
                    <a:pt x="285792" y="178729"/>
                  </a:lnTo>
                  <a:lnTo>
                    <a:pt x="302826" y="147324"/>
                  </a:lnTo>
                  <a:lnTo>
                    <a:pt x="305127" y="126309"/>
                  </a:lnTo>
                  <a:lnTo>
                    <a:pt x="297073" y="84222"/>
                  </a:lnTo>
                  <a:lnTo>
                    <a:pt x="281992" y="52641"/>
                  </a:lnTo>
                  <a:lnTo>
                    <a:pt x="266232" y="37824"/>
                  </a:lnTo>
                  <a:lnTo>
                    <a:pt x="2072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59088" y="2821637"/>
              <a:ext cx="94757" cy="296185"/>
            </a:xfrm>
            <a:custGeom>
              <a:avLst/>
              <a:gdLst/>
              <a:ahLst/>
              <a:cxnLst/>
              <a:rect l="0" t="0" r="0" b="0"/>
              <a:pathLst>
                <a:path w="94757" h="296185">
                  <a:moveTo>
                    <a:pt x="0" y="168456"/>
                  </a:moveTo>
                  <a:lnTo>
                    <a:pt x="14654" y="221484"/>
                  </a:lnTo>
                  <a:lnTo>
                    <a:pt x="31667" y="282125"/>
                  </a:lnTo>
                  <a:lnTo>
                    <a:pt x="36301" y="296184"/>
                  </a:lnTo>
                  <a:lnTo>
                    <a:pt x="20511" y="241107"/>
                  </a:lnTo>
                  <a:lnTo>
                    <a:pt x="5777" y="182139"/>
                  </a:lnTo>
                  <a:lnTo>
                    <a:pt x="12363" y="131254"/>
                  </a:lnTo>
                  <a:lnTo>
                    <a:pt x="24929" y="71160"/>
                  </a:lnTo>
                  <a:lnTo>
                    <a:pt x="40791" y="39542"/>
                  </a:lnTo>
                  <a:lnTo>
                    <a:pt x="56734" y="261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95705" y="2556419"/>
              <a:ext cx="163467" cy="507663"/>
            </a:xfrm>
            <a:custGeom>
              <a:avLst/>
              <a:gdLst/>
              <a:ahLst/>
              <a:cxnLst/>
              <a:rect l="0" t="0" r="0" b="0"/>
              <a:pathLst>
                <a:path w="163467" h="507663">
                  <a:moveTo>
                    <a:pt x="152937" y="317860"/>
                  </a:moveTo>
                  <a:lnTo>
                    <a:pt x="108975" y="303206"/>
                  </a:lnTo>
                  <a:lnTo>
                    <a:pt x="88945" y="302769"/>
                  </a:lnTo>
                  <a:lnTo>
                    <a:pt x="69514" y="307643"/>
                  </a:lnTo>
                  <a:lnTo>
                    <a:pt x="37976" y="329837"/>
                  </a:lnTo>
                  <a:lnTo>
                    <a:pt x="9216" y="362340"/>
                  </a:lnTo>
                  <a:lnTo>
                    <a:pt x="1324" y="388322"/>
                  </a:lnTo>
                  <a:lnTo>
                    <a:pt x="0" y="432715"/>
                  </a:lnTo>
                  <a:lnTo>
                    <a:pt x="10034" y="484047"/>
                  </a:lnTo>
                  <a:lnTo>
                    <a:pt x="15554" y="492992"/>
                  </a:lnTo>
                  <a:lnTo>
                    <a:pt x="31047" y="506051"/>
                  </a:lnTo>
                  <a:lnTo>
                    <a:pt x="40091" y="507662"/>
                  </a:lnTo>
                  <a:lnTo>
                    <a:pt x="59499" y="503212"/>
                  </a:lnTo>
                  <a:lnTo>
                    <a:pt x="76704" y="490316"/>
                  </a:lnTo>
                  <a:lnTo>
                    <a:pt x="106813" y="447852"/>
                  </a:lnTo>
                  <a:lnTo>
                    <a:pt x="134009" y="385801"/>
                  </a:lnTo>
                  <a:lnTo>
                    <a:pt x="154788" y="331411"/>
                  </a:lnTo>
                  <a:lnTo>
                    <a:pt x="153370" y="308675"/>
                  </a:lnTo>
                  <a:lnTo>
                    <a:pt x="148450" y="286872"/>
                  </a:lnTo>
                  <a:lnTo>
                    <a:pt x="154824" y="234920"/>
                  </a:lnTo>
                  <a:lnTo>
                    <a:pt x="160906" y="178252"/>
                  </a:lnTo>
                  <a:lnTo>
                    <a:pt x="162707" y="120127"/>
                  </a:lnTo>
                  <a:lnTo>
                    <a:pt x="160121" y="68980"/>
                  </a:lnTo>
                  <a:lnTo>
                    <a:pt x="154357" y="9776"/>
                  </a:lnTo>
                  <a:lnTo>
                    <a:pt x="151544" y="2506"/>
                  </a:lnTo>
                  <a:lnTo>
                    <a:pt x="147329" y="0"/>
                  </a:lnTo>
                  <a:lnTo>
                    <a:pt x="142180" y="668"/>
                  </a:lnTo>
                  <a:lnTo>
                    <a:pt x="137577" y="6963"/>
                  </a:lnTo>
                  <a:lnTo>
                    <a:pt x="126679" y="43769"/>
                  </a:lnTo>
                  <a:lnTo>
                    <a:pt x="122930" y="92889"/>
                  </a:lnTo>
                  <a:lnTo>
                    <a:pt x="121819" y="151376"/>
                  </a:lnTo>
                  <a:lnTo>
                    <a:pt x="121490" y="213160"/>
                  </a:lnTo>
                  <a:lnTo>
                    <a:pt x="123732" y="272410"/>
                  </a:lnTo>
                  <a:lnTo>
                    <a:pt x="138027" y="331889"/>
                  </a:lnTo>
                  <a:lnTo>
                    <a:pt x="144230" y="382069"/>
                  </a:lnTo>
                  <a:lnTo>
                    <a:pt x="156807" y="440248"/>
                  </a:lnTo>
                  <a:lnTo>
                    <a:pt x="163466" y="486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53927" y="2776382"/>
              <a:ext cx="148570" cy="266354"/>
            </a:xfrm>
            <a:custGeom>
              <a:avLst/>
              <a:gdLst/>
              <a:ahLst/>
              <a:cxnLst/>
              <a:rect l="0" t="0" r="0" b="0"/>
              <a:pathLst>
                <a:path w="148570" h="266354">
                  <a:moveTo>
                    <a:pt x="0" y="118954"/>
                  </a:moveTo>
                  <a:lnTo>
                    <a:pt x="37478" y="110621"/>
                  </a:lnTo>
                  <a:lnTo>
                    <a:pt x="95316" y="100310"/>
                  </a:lnTo>
                  <a:lnTo>
                    <a:pt x="121132" y="93900"/>
                  </a:lnTo>
                  <a:lnTo>
                    <a:pt x="131057" y="88214"/>
                  </a:lnTo>
                  <a:lnTo>
                    <a:pt x="145205" y="72536"/>
                  </a:lnTo>
                  <a:lnTo>
                    <a:pt x="148276" y="63443"/>
                  </a:lnTo>
                  <a:lnTo>
                    <a:pt x="148569" y="43980"/>
                  </a:lnTo>
                  <a:lnTo>
                    <a:pt x="141680" y="26751"/>
                  </a:lnTo>
                  <a:lnTo>
                    <a:pt x="136568" y="18881"/>
                  </a:lnTo>
                  <a:lnTo>
                    <a:pt x="121528" y="7017"/>
                  </a:lnTo>
                  <a:lnTo>
                    <a:pt x="112604" y="2215"/>
                  </a:lnTo>
                  <a:lnTo>
                    <a:pt x="93330" y="0"/>
                  </a:lnTo>
                  <a:lnTo>
                    <a:pt x="73066" y="4085"/>
                  </a:lnTo>
                  <a:lnTo>
                    <a:pt x="52361" y="13699"/>
                  </a:lnTo>
                  <a:lnTo>
                    <a:pt x="26563" y="37855"/>
                  </a:lnTo>
                  <a:lnTo>
                    <a:pt x="17655" y="60293"/>
                  </a:lnTo>
                  <a:lnTo>
                    <a:pt x="11937" y="112826"/>
                  </a:lnTo>
                  <a:lnTo>
                    <a:pt x="22167" y="170790"/>
                  </a:lnTo>
                  <a:lnTo>
                    <a:pt x="30909" y="192295"/>
                  </a:lnTo>
                  <a:lnTo>
                    <a:pt x="69408" y="239660"/>
                  </a:lnTo>
                  <a:lnTo>
                    <a:pt x="96605" y="256624"/>
                  </a:lnTo>
                  <a:lnTo>
                    <a:pt x="136871" y="266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04560" y="2747937"/>
              <a:ext cx="96809" cy="256227"/>
            </a:xfrm>
            <a:custGeom>
              <a:avLst/>
              <a:gdLst/>
              <a:ahLst/>
              <a:cxnLst/>
              <a:rect l="0" t="0" r="0" b="0"/>
              <a:pathLst>
                <a:path w="96809" h="256227">
                  <a:moveTo>
                    <a:pt x="2051" y="115814"/>
                  </a:moveTo>
                  <a:lnTo>
                    <a:pt x="21180" y="169689"/>
                  </a:lnTo>
                  <a:lnTo>
                    <a:pt x="50244" y="231736"/>
                  </a:lnTo>
                  <a:lnTo>
                    <a:pt x="59095" y="256226"/>
                  </a:lnTo>
                  <a:lnTo>
                    <a:pt x="57429" y="250749"/>
                  </a:lnTo>
                  <a:lnTo>
                    <a:pt x="27343" y="188784"/>
                  </a:lnTo>
                  <a:lnTo>
                    <a:pt x="3576" y="125596"/>
                  </a:lnTo>
                  <a:lnTo>
                    <a:pt x="0" y="95985"/>
                  </a:lnTo>
                  <a:lnTo>
                    <a:pt x="3479" y="68397"/>
                  </a:lnTo>
                  <a:lnTo>
                    <a:pt x="12825" y="44437"/>
                  </a:lnTo>
                  <a:lnTo>
                    <a:pt x="31016" y="25209"/>
                  </a:lnTo>
                  <a:lnTo>
                    <a:pt x="53529" y="11204"/>
                  </a:lnTo>
                  <a:lnTo>
                    <a:pt x="96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75757" y="2561053"/>
              <a:ext cx="173093" cy="439569"/>
            </a:xfrm>
            <a:custGeom>
              <a:avLst/>
              <a:gdLst/>
              <a:ahLst/>
              <a:cxnLst/>
              <a:rect l="0" t="0" r="0" b="0"/>
              <a:pathLst>
                <a:path w="173093" h="439569">
                  <a:moveTo>
                    <a:pt x="88865" y="439568"/>
                  </a:moveTo>
                  <a:lnTo>
                    <a:pt x="74211" y="390017"/>
                  </a:lnTo>
                  <a:lnTo>
                    <a:pt x="69705" y="339489"/>
                  </a:lnTo>
                  <a:lnTo>
                    <a:pt x="59292" y="312810"/>
                  </a:lnTo>
                  <a:lnTo>
                    <a:pt x="45305" y="290815"/>
                  </a:lnTo>
                  <a:lnTo>
                    <a:pt x="26795" y="235447"/>
                  </a:lnTo>
                  <a:lnTo>
                    <a:pt x="11873" y="174120"/>
                  </a:lnTo>
                  <a:lnTo>
                    <a:pt x="0" y="116946"/>
                  </a:lnTo>
                  <a:lnTo>
                    <a:pt x="6493" y="60592"/>
                  </a:lnTo>
                  <a:lnTo>
                    <a:pt x="9384" y="46538"/>
                  </a:lnTo>
                  <a:lnTo>
                    <a:pt x="14820" y="35998"/>
                  </a:lnTo>
                  <a:lnTo>
                    <a:pt x="30220" y="21168"/>
                  </a:lnTo>
                  <a:lnTo>
                    <a:pt x="58620" y="6242"/>
                  </a:lnTo>
                  <a:lnTo>
                    <a:pt x="94850" y="0"/>
                  </a:lnTo>
                  <a:lnTo>
                    <a:pt x="151571" y="5126"/>
                  </a:lnTo>
                  <a:lnTo>
                    <a:pt x="173092" y="7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59337" y="286375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1720" y="11453"/>
                  </a:lnTo>
                  <a:lnTo>
                    <a:pt x="60828" y="247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27834" y="286375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54134" y="2737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00244" y="2747937"/>
              <a:ext cx="53933" cy="265083"/>
            </a:xfrm>
            <a:custGeom>
              <a:avLst/>
              <a:gdLst/>
              <a:ahLst/>
              <a:cxnLst/>
              <a:rect l="0" t="0" r="0" b="0"/>
              <a:pathLst>
                <a:path w="53933" h="265083">
                  <a:moveTo>
                    <a:pt x="1290" y="136871"/>
                  </a:moveTo>
                  <a:lnTo>
                    <a:pt x="15944" y="192012"/>
                  </a:lnTo>
                  <a:lnTo>
                    <a:pt x="41290" y="251627"/>
                  </a:lnTo>
                  <a:lnTo>
                    <a:pt x="45504" y="262508"/>
                  </a:lnTo>
                  <a:lnTo>
                    <a:pt x="48313" y="265082"/>
                  </a:lnTo>
                  <a:lnTo>
                    <a:pt x="50187" y="262120"/>
                  </a:lnTo>
                  <a:lnTo>
                    <a:pt x="51098" y="246349"/>
                  </a:lnTo>
                  <a:lnTo>
                    <a:pt x="43864" y="212333"/>
                  </a:lnTo>
                  <a:lnTo>
                    <a:pt x="20053" y="152571"/>
                  </a:lnTo>
                  <a:lnTo>
                    <a:pt x="143" y="113543"/>
                  </a:lnTo>
                  <a:lnTo>
                    <a:pt x="0" y="93747"/>
                  </a:lnTo>
                  <a:lnTo>
                    <a:pt x="6496" y="62872"/>
                  </a:lnTo>
                  <a:lnTo>
                    <a:pt x="21420" y="37086"/>
                  </a:lnTo>
                  <a:lnTo>
                    <a:pt x="539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69294" y="2737409"/>
              <a:ext cx="197243" cy="284270"/>
            </a:xfrm>
            <a:custGeom>
              <a:avLst/>
              <a:gdLst/>
              <a:ahLst/>
              <a:cxnLst/>
              <a:rect l="0" t="0" r="0" b="0"/>
              <a:pathLst>
                <a:path w="197243" h="284270">
                  <a:moveTo>
                    <a:pt x="137566" y="0"/>
                  </a:moveTo>
                  <a:lnTo>
                    <a:pt x="78949" y="5589"/>
                  </a:lnTo>
                  <a:lnTo>
                    <a:pt x="44159" y="14654"/>
                  </a:lnTo>
                  <a:lnTo>
                    <a:pt x="25471" y="27570"/>
                  </a:lnTo>
                  <a:lnTo>
                    <a:pt x="10537" y="45009"/>
                  </a:lnTo>
                  <a:lnTo>
                    <a:pt x="0" y="64457"/>
                  </a:lnTo>
                  <a:lnTo>
                    <a:pt x="232" y="73387"/>
                  </a:lnTo>
                  <a:lnTo>
                    <a:pt x="3896" y="81680"/>
                  </a:lnTo>
                  <a:lnTo>
                    <a:pt x="9848" y="89548"/>
                  </a:lnTo>
                  <a:lnTo>
                    <a:pt x="46171" y="111801"/>
                  </a:lnTo>
                  <a:lnTo>
                    <a:pt x="102442" y="125809"/>
                  </a:lnTo>
                  <a:lnTo>
                    <a:pt x="155498" y="145561"/>
                  </a:lnTo>
                  <a:lnTo>
                    <a:pt x="167068" y="149683"/>
                  </a:lnTo>
                  <a:lnTo>
                    <a:pt x="183043" y="163622"/>
                  </a:lnTo>
                  <a:lnTo>
                    <a:pt x="188941" y="172252"/>
                  </a:lnTo>
                  <a:lnTo>
                    <a:pt x="197242" y="206755"/>
                  </a:lnTo>
                  <a:lnTo>
                    <a:pt x="192944" y="226812"/>
                  </a:lnTo>
                  <a:lnTo>
                    <a:pt x="171121" y="258752"/>
                  </a:lnTo>
                  <a:lnTo>
                    <a:pt x="151700" y="270198"/>
                  </a:lnTo>
                  <a:lnTo>
                    <a:pt x="9545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49208" y="2600538"/>
              <a:ext cx="20866" cy="431670"/>
            </a:xfrm>
            <a:custGeom>
              <a:avLst/>
              <a:gdLst/>
              <a:ahLst/>
              <a:cxnLst/>
              <a:rect l="0" t="0" r="0" b="0"/>
              <a:pathLst>
                <a:path w="20866" h="431670">
                  <a:moveTo>
                    <a:pt x="10336" y="0"/>
                  </a:moveTo>
                  <a:lnTo>
                    <a:pt x="2002" y="37478"/>
                  </a:lnTo>
                  <a:lnTo>
                    <a:pt x="240" y="100080"/>
                  </a:lnTo>
                  <a:lnTo>
                    <a:pt x="0" y="142356"/>
                  </a:lnTo>
                  <a:lnTo>
                    <a:pt x="1063" y="187272"/>
                  </a:lnTo>
                  <a:lnTo>
                    <a:pt x="7069" y="249681"/>
                  </a:lnTo>
                  <a:lnTo>
                    <a:pt x="12810" y="310756"/>
                  </a:lnTo>
                  <a:lnTo>
                    <a:pt x="19273" y="368141"/>
                  </a:lnTo>
                  <a:lnTo>
                    <a:pt x="20158" y="395245"/>
                  </a:lnTo>
                  <a:lnTo>
                    <a:pt x="2086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91088" y="2720815"/>
              <a:ext cx="347441" cy="27123"/>
            </a:xfrm>
            <a:custGeom>
              <a:avLst/>
              <a:gdLst/>
              <a:ahLst/>
              <a:cxnLst/>
              <a:rect l="0" t="0" r="0" b="0"/>
              <a:pathLst>
                <a:path w="347441" h="27123">
                  <a:moveTo>
                    <a:pt x="347440" y="6065"/>
                  </a:moveTo>
                  <a:lnTo>
                    <a:pt x="312649" y="0"/>
                  </a:lnTo>
                  <a:lnTo>
                    <a:pt x="253784" y="4521"/>
                  </a:lnTo>
                  <a:lnTo>
                    <a:pt x="198418" y="8727"/>
                  </a:lnTo>
                  <a:lnTo>
                    <a:pt x="152527" y="13098"/>
                  </a:lnTo>
                  <a:lnTo>
                    <a:pt x="94976" y="16728"/>
                  </a:lnTo>
                  <a:lnTo>
                    <a:pt x="36135" y="24723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326798" y="3674445"/>
            <a:ext cx="2947980" cy="547483"/>
            <a:chOff x="2326798" y="3674445"/>
            <a:chExt cx="2947980" cy="547483"/>
          </a:xfrm>
        </p:grpSpPr>
        <p:sp>
          <p:nvSpPr>
            <p:cNvPr id="71" name="Freeform 70"/>
            <p:cNvSpPr/>
            <p:nvPr/>
          </p:nvSpPr>
          <p:spPr>
            <a:xfrm>
              <a:off x="2526839" y="382184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7236" y="27556"/>
                  </a:lnTo>
                  <a:lnTo>
                    <a:pt x="10723" y="73026"/>
                  </a:lnTo>
                  <a:lnTo>
                    <a:pt x="16305" y="133811"/>
                  </a:lnTo>
                  <a:lnTo>
                    <a:pt x="12760" y="183018"/>
                  </a:lnTo>
                  <a:lnTo>
                    <a:pt x="10969" y="244685"/>
                  </a:lnTo>
                  <a:lnTo>
                    <a:pt x="16205" y="307256"/>
                  </a:lnTo>
                  <a:lnTo>
                    <a:pt x="20418" y="36634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26798" y="3769202"/>
              <a:ext cx="410612" cy="63172"/>
            </a:xfrm>
            <a:custGeom>
              <a:avLst/>
              <a:gdLst/>
              <a:ahLst/>
              <a:cxnLst/>
              <a:rect l="0" t="0" r="0" b="0"/>
              <a:pathLst>
                <a:path w="410612" h="63172">
                  <a:moveTo>
                    <a:pt x="410611" y="0"/>
                  </a:moveTo>
                  <a:lnTo>
                    <a:pt x="361680" y="0"/>
                  </a:lnTo>
                  <a:lnTo>
                    <a:pt x="313835" y="0"/>
                  </a:lnTo>
                  <a:lnTo>
                    <a:pt x="256444" y="5589"/>
                  </a:lnTo>
                  <a:lnTo>
                    <a:pt x="205445" y="14654"/>
                  </a:lnTo>
                  <a:lnTo>
                    <a:pt x="145880" y="24749"/>
                  </a:lnTo>
                  <a:lnTo>
                    <a:pt x="88087" y="38640"/>
                  </a:lnTo>
                  <a:lnTo>
                    <a:pt x="26504" y="561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02775" y="3769202"/>
              <a:ext cx="197847" cy="406791"/>
            </a:xfrm>
            <a:custGeom>
              <a:avLst/>
              <a:gdLst/>
              <a:ahLst/>
              <a:cxnLst/>
              <a:rect l="0" t="0" r="0" b="0"/>
              <a:pathLst>
                <a:path w="197847" h="406791">
                  <a:moveTo>
                    <a:pt x="8333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63204"/>
                  </a:lnTo>
                  <a:lnTo>
                    <a:pt x="9239" y="225217"/>
                  </a:lnTo>
                  <a:lnTo>
                    <a:pt x="19734" y="281833"/>
                  </a:lnTo>
                  <a:lnTo>
                    <a:pt x="26529" y="336190"/>
                  </a:lnTo>
                  <a:lnTo>
                    <a:pt x="31662" y="386221"/>
                  </a:lnTo>
                  <a:lnTo>
                    <a:pt x="35079" y="406790"/>
                  </a:lnTo>
                  <a:lnTo>
                    <a:pt x="34353" y="405724"/>
                  </a:lnTo>
                  <a:lnTo>
                    <a:pt x="21493" y="345162"/>
                  </a:lnTo>
                  <a:lnTo>
                    <a:pt x="19382" y="290838"/>
                  </a:lnTo>
                  <a:lnTo>
                    <a:pt x="24605" y="254630"/>
                  </a:lnTo>
                  <a:lnTo>
                    <a:pt x="39151" y="221675"/>
                  </a:lnTo>
                  <a:lnTo>
                    <a:pt x="47596" y="214464"/>
                  </a:lnTo>
                  <a:lnTo>
                    <a:pt x="69457" y="206451"/>
                  </a:lnTo>
                  <a:lnTo>
                    <a:pt x="79498" y="206654"/>
                  </a:lnTo>
                  <a:lnTo>
                    <a:pt x="96894" y="213119"/>
                  </a:lnTo>
                  <a:lnTo>
                    <a:pt x="125430" y="229912"/>
                  </a:lnTo>
                  <a:lnTo>
                    <a:pt x="165506" y="283234"/>
                  </a:lnTo>
                  <a:lnTo>
                    <a:pt x="19784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66063" y="3952727"/>
              <a:ext cx="146813" cy="269201"/>
            </a:xfrm>
            <a:custGeom>
              <a:avLst/>
              <a:gdLst/>
              <a:ahLst/>
              <a:cxnLst/>
              <a:rect l="0" t="0" r="0" b="0"/>
              <a:pathLst>
                <a:path w="146813" h="269201">
                  <a:moveTo>
                    <a:pt x="29315" y="111273"/>
                  </a:moveTo>
                  <a:lnTo>
                    <a:pt x="40493" y="100094"/>
                  </a:lnTo>
                  <a:lnTo>
                    <a:pt x="102532" y="76429"/>
                  </a:lnTo>
                  <a:lnTo>
                    <a:pt x="128868" y="60134"/>
                  </a:lnTo>
                  <a:lnTo>
                    <a:pt x="141021" y="44091"/>
                  </a:lnTo>
                  <a:lnTo>
                    <a:pt x="145900" y="34899"/>
                  </a:lnTo>
                  <a:lnTo>
                    <a:pt x="146812" y="26432"/>
                  </a:lnTo>
                  <a:lnTo>
                    <a:pt x="141587" y="10784"/>
                  </a:lnTo>
                  <a:lnTo>
                    <a:pt x="133409" y="5676"/>
                  </a:lnTo>
                  <a:lnTo>
                    <a:pt x="108724" y="0"/>
                  </a:lnTo>
                  <a:lnTo>
                    <a:pt x="87615" y="3716"/>
                  </a:lnTo>
                  <a:lnTo>
                    <a:pt x="70434" y="14337"/>
                  </a:lnTo>
                  <a:lnTo>
                    <a:pt x="27196" y="62656"/>
                  </a:lnTo>
                  <a:lnTo>
                    <a:pt x="5394" y="117392"/>
                  </a:lnTo>
                  <a:lnTo>
                    <a:pt x="0" y="157670"/>
                  </a:lnTo>
                  <a:lnTo>
                    <a:pt x="3992" y="193650"/>
                  </a:lnTo>
                  <a:lnTo>
                    <a:pt x="12601" y="212616"/>
                  </a:lnTo>
                  <a:lnTo>
                    <a:pt x="18172" y="220949"/>
                  </a:lnTo>
                  <a:lnTo>
                    <a:pt x="48370" y="243855"/>
                  </a:lnTo>
                  <a:lnTo>
                    <a:pt x="92090" y="262980"/>
                  </a:lnTo>
                  <a:lnTo>
                    <a:pt x="134600" y="269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00746" y="372708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21803" y="393765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27088" y="370603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3455" y="183643"/>
                  </a:lnTo>
                  <a:lnTo>
                    <a:pt x="27291" y="24627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58632" y="3779730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8011" y="0"/>
                  </a:lnTo>
                  <a:lnTo>
                    <a:pt x="127475" y="5589"/>
                  </a:lnTo>
                  <a:lnTo>
                    <a:pt x="76505" y="14655"/>
                  </a:lnTo>
                  <a:lnTo>
                    <a:pt x="1852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32331" y="3842901"/>
              <a:ext cx="221100" cy="73701"/>
            </a:xfrm>
            <a:custGeom>
              <a:avLst/>
              <a:gdLst/>
              <a:ahLst/>
              <a:cxnLst/>
              <a:rect l="0" t="0" r="0" b="0"/>
              <a:pathLst>
                <a:path w="221100" h="73701">
                  <a:moveTo>
                    <a:pt x="221099" y="0"/>
                  </a:moveTo>
                  <a:lnTo>
                    <a:pt x="204331" y="11179"/>
                  </a:lnTo>
                  <a:lnTo>
                    <a:pt x="145653" y="22876"/>
                  </a:lnTo>
                  <a:lnTo>
                    <a:pt x="84215" y="40014"/>
                  </a:lnTo>
                  <a:lnTo>
                    <a:pt x="22673" y="6524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95626" y="3811316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8334" y="57264"/>
                  </a:lnTo>
                  <a:lnTo>
                    <a:pt x="12998" y="106654"/>
                  </a:lnTo>
                  <a:lnTo>
                    <a:pt x="18670" y="164572"/>
                  </a:lnTo>
                  <a:lnTo>
                    <a:pt x="21166" y="208844"/>
                  </a:lnTo>
                  <a:lnTo>
                    <a:pt x="26175" y="251916"/>
                  </a:lnTo>
                  <a:lnTo>
                    <a:pt x="32301" y="294457"/>
                  </a:lnTo>
                  <a:lnTo>
                    <a:pt x="42327" y="351628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79813" y="4032414"/>
              <a:ext cx="315856" cy="25055"/>
            </a:xfrm>
            <a:custGeom>
              <a:avLst/>
              <a:gdLst/>
              <a:ahLst/>
              <a:cxnLst/>
              <a:rect l="0" t="0" r="0" b="0"/>
              <a:pathLst>
                <a:path w="315856" h="25055">
                  <a:moveTo>
                    <a:pt x="315855" y="0"/>
                  </a:moveTo>
                  <a:lnTo>
                    <a:pt x="257238" y="0"/>
                  </a:lnTo>
                  <a:lnTo>
                    <a:pt x="203064" y="7236"/>
                  </a:lnTo>
                  <a:lnTo>
                    <a:pt x="147303" y="12998"/>
                  </a:lnTo>
                  <a:lnTo>
                    <a:pt x="85639" y="25054"/>
                  </a:lnTo>
                  <a:lnTo>
                    <a:pt x="29048" y="230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06197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27253" y="3863958"/>
              <a:ext cx="231628" cy="294799"/>
            </a:xfrm>
            <a:custGeom>
              <a:avLst/>
              <a:gdLst/>
              <a:ahLst/>
              <a:cxnLst/>
              <a:rect l="0" t="0" r="0" b="0"/>
              <a:pathLst>
                <a:path w="231628" h="294799">
                  <a:moveTo>
                    <a:pt x="0" y="0"/>
                  </a:moveTo>
                  <a:lnTo>
                    <a:pt x="8334" y="52051"/>
                  </a:lnTo>
                  <a:lnTo>
                    <a:pt x="12998" y="105110"/>
                  </a:lnTo>
                  <a:lnTo>
                    <a:pt x="21789" y="154756"/>
                  </a:lnTo>
                  <a:lnTo>
                    <a:pt x="35240" y="213453"/>
                  </a:lnTo>
                  <a:lnTo>
                    <a:pt x="40078" y="256008"/>
                  </a:lnTo>
                  <a:lnTo>
                    <a:pt x="39587" y="261919"/>
                  </a:lnTo>
                  <a:lnTo>
                    <a:pt x="38090" y="262350"/>
                  </a:lnTo>
                  <a:lnTo>
                    <a:pt x="35922" y="259128"/>
                  </a:lnTo>
                  <a:lnTo>
                    <a:pt x="32157" y="207722"/>
                  </a:lnTo>
                  <a:lnTo>
                    <a:pt x="34875" y="170732"/>
                  </a:lnTo>
                  <a:lnTo>
                    <a:pt x="41237" y="149580"/>
                  </a:lnTo>
                  <a:lnTo>
                    <a:pt x="51863" y="132381"/>
                  </a:lnTo>
                  <a:lnTo>
                    <a:pt x="67504" y="120057"/>
                  </a:lnTo>
                  <a:lnTo>
                    <a:pt x="76588" y="115134"/>
                  </a:lnTo>
                  <a:lnTo>
                    <a:pt x="86154" y="114190"/>
                  </a:lnTo>
                  <a:lnTo>
                    <a:pt x="106142" y="119381"/>
                  </a:lnTo>
                  <a:lnTo>
                    <a:pt x="159467" y="155040"/>
                  </a:lnTo>
                  <a:lnTo>
                    <a:pt x="173430" y="171852"/>
                  </a:lnTo>
                  <a:lnTo>
                    <a:pt x="211007" y="235045"/>
                  </a:lnTo>
                  <a:lnTo>
                    <a:pt x="225518" y="268515"/>
                  </a:lnTo>
                  <a:lnTo>
                    <a:pt x="23162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36238" y="4005768"/>
              <a:ext cx="206913" cy="205632"/>
            </a:xfrm>
            <a:custGeom>
              <a:avLst/>
              <a:gdLst/>
              <a:ahLst/>
              <a:cxnLst/>
              <a:rect l="0" t="0" r="0" b="0"/>
              <a:pathLst>
                <a:path w="206913" h="205632">
                  <a:moveTo>
                    <a:pt x="80570" y="5589"/>
                  </a:moveTo>
                  <a:lnTo>
                    <a:pt x="63803" y="0"/>
                  </a:lnTo>
                  <a:lnTo>
                    <a:pt x="56524" y="693"/>
                  </a:lnTo>
                  <a:lnTo>
                    <a:pt x="42197" y="7703"/>
                  </a:lnTo>
                  <a:lnTo>
                    <a:pt x="31150" y="21736"/>
                  </a:lnTo>
                  <a:lnTo>
                    <a:pt x="4738" y="70670"/>
                  </a:lnTo>
                  <a:lnTo>
                    <a:pt x="0" y="108970"/>
                  </a:lnTo>
                  <a:lnTo>
                    <a:pt x="11324" y="172177"/>
                  </a:lnTo>
                  <a:lnTo>
                    <a:pt x="16858" y="180988"/>
                  </a:lnTo>
                  <a:lnTo>
                    <a:pt x="32367" y="193899"/>
                  </a:lnTo>
                  <a:lnTo>
                    <a:pt x="41416" y="196639"/>
                  </a:lnTo>
                  <a:lnTo>
                    <a:pt x="60828" y="196565"/>
                  </a:lnTo>
                  <a:lnTo>
                    <a:pt x="78035" y="189513"/>
                  </a:lnTo>
                  <a:lnTo>
                    <a:pt x="93482" y="177410"/>
                  </a:lnTo>
                  <a:lnTo>
                    <a:pt x="108145" y="160333"/>
                  </a:lnTo>
                  <a:lnTo>
                    <a:pt x="116222" y="137925"/>
                  </a:lnTo>
                  <a:lnTo>
                    <a:pt x="123003" y="79861"/>
                  </a:lnTo>
                  <a:lnTo>
                    <a:pt x="125237" y="79671"/>
                  </a:lnTo>
                  <a:lnTo>
                    <a:pt x="162054" y="133186"/>
                  </a:lnTo>
                  <a:lnTo>
                    <a:pt x="193365" y="181619"/>
                  </a:lnTo>
                  <a:lnTo>
                    <a:pt x="206912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95792" y="3800787"/>
              <a:ext cx="73701" cy="347442"/>
            </a:xfrm>
            <a:custGeom>
              <a:avLst/>
              <a:gdLst/>
              <a:ahLst/>
              <a:cxnLst/>
              <a:rect l="0" t="0" r="0" b="0"/>
              <a:pathLst>
                <a:path w="73701" h="347442">
                  <a:moveTo>
                    <a:pt x="0" y="0"/>
                  </a:moveTo>
                  <a:lnTo>
                    <a:pt x="5590" y="58617"/>
                  </a:lnTo>
                  <a:lnTo>
                    <a:pt x="14655" y="104586"/>
                  </a:lnTo>
                  <a:lnTo>
                    <a:pt x="24750" y="160840"/>
                  </a:lnTo>
                  <a:lnTo>
                    <a:pt x="38641" y="219854"/>
                  </a:lnTo>
                  <a:lnTo>
                    <a:pt x="52650" y="279171"/>
                  </a:lnTo>
                  <a:lnTo>
                    <a:pt x="70581" y="337634"/>
                  </a:lnTo>
                  <a:lnTo>
                    <a:pt x="7370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11565" y="400082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1" y="0"/>
                  </a:lnTo>
                  <a:lnTo>
                    <a:pt x="160740" y="5589"/>
                  </a:lnTo>
                  <a:lnTo>
                    <a:pt x="97321" y="12998"/>
                  </a:lnTo>
                  <a:lnTo>
                    <a:pt x="36386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27687" y="3674445"/>
              <a:ext cx="20625" cy="221100"/>
            </a:xfrm>
            <a:custGeom>
              <a:avLst/>
              <a:gdLst/>
              <a:ahLst/>
              <a:cxnLst/>
              <a:rect l="0" t="0" r="0" b="0"/>
              <a:pathLst>
                <a:path w="20625" h="22110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2950"/>
                  </a:lnTo>
                  <a:lnTo>
                    <a:pt x="14232" y="199456"/>
                  </a:lnTo>
                  <a:lnTo>
                    <a:pt x="2062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507998" y="3653388"/>
            <a:ext cx="3936065" cy="576370"/>
            <a:chOff x="5507998" y="3653388"/>
            <a:chExt cx="3936065" cy="576370"/>
          </a:xfrm>
        </p:grpSpPr>
        <p:sp>
          <p:nvSpPr>
            <p:cNvPr id="89" name="Freeform 88"/>
            <p:cNvSpPr/>
            <p:nvPr/>
          </p:nvSpPr>
          <p:spPr>
            <a:xfrm>
              <a:off x="5507998" y="3927129"/>
              <a:ext cx="242787" cy="302629"/>
            </a:xfrm>
            <a:custGeom>
              <a:avLst/>
              <a:gdLst/>
              <a:ahLst/>
              <a:cxnLst/>
              <a:rect l="0" t="0" r="0" b="0"/>
              <a:pathLst>
                <a:path w="242787" h="302629">
                  <a:moveTo>
                    <a:pt x="124748" y="21057"/>
                  </a:moveTo>
                  <a:lnTo>
                    <a:pt x="100701" y="30632"/>
                  </a:lnTo>
                  <a:lnTo>
                    <a:pt x="38460" y="80955"/>
                  </a:lnTo>
                  <a:lnTo>
                    <a:pt x="24787" y="97981"/>
                  </a:lnTo>
                  <a:lnTo>
                    <a:pt x="6477" y="137508"/>
                  </a:lnTo>
                  <a:lnTo>
                    <a:pt x="0" y="187516"/>
                  </a:lnTo>
                  <a:lnTo>
                    <a:pt x="1218" y="226226"/>
                  </a:lnTo>
                  <a:lnTo>
                    <a:pt x="9794" y="245215"/>
                  </a:lnTo>
                  <a:lnTo>
                    <a:pt x="27776" y="269058"/>
                  </a:lnTo>
                  <a:lnTo>
                    <a:pt x="53512" y="285352"/>
                  </a:lnTo>
                  <a:lnTo>
                    <a:pt x="94818" y="300168"/>
                  </a:lnTo>
                  <a:lnTo>
                    <a:pt x="132128" y="302628"/>
                  </a:lnTo>
                  <a:lnTo>
                    <a:pt x="154934" y="299058"/>
                  </a:lnTo>
                  <a:lnTo>
                    <a:pt x="173649" y="287333"/>
                  </a:lnTo>
                  <a:lnTo>
                    <a:pt x="219176" y="236185"/>
                  </a:lnTo>
                  <a:lnTo>
                    <a:pt x="241926" y="190414"/>
                  </a:lnTo>
                  <a:lnTo>
                    <a:pt x="242786" y="147016"/>
                  </a:lnTo>
                  <a:lnTo>
                    <a:pt x="231425" y="96761"/>
                  </a:lnTo>
                  <a:lnTo>
                    <a:pt x="201216" y="42378"/>
                  </a:lnTo>
                  <a:lnTo>
                    <a:pt x="1458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83021" y="3906072"/>
              <a:ext cx="133995" cy="305328"/>
            </a:xfrm>
            <a:custGeom>
              <a:avLst/>
              <a:gdLst/>
              <a:ahLst/>
              <a:cxnLst/>
              <a:rect l="0" t="0" r="0" b="0"/>
              <a:pathLst>
                <a:path w="133995" h="305328">
                  <a:moveTo>
                    <a:pt x="133994" y="0"/>
                  </a:moveTo>
                  <a:lnTo>
                    <a:pt x="91302" y="14573"/>
                  </a:lnTo>
                  <a:lnTo>
                    <a:pt x="40332" y="47326"/>
                  </a:lnTo>
                  <a:lnTo>
                    <a:pt x="17205" y="75244"/>
                  </a:lnTo>
                  <a:lnTo>
                    <a:pt x="6829" y="95443"/>
                  </a:lnTo>
                  <a:lnTo>
                    <a:pt x="0" y="132135"/>
                  </a:lnTo>
                  <a:lnTo>
                    <a:pt x="6097" y="192520"/>
                  </a:lnTo>
                  <a:lnTo>
                    <a:pt x="21687" y="240670"/>
                  </a:lnTo>
                  <a:lnTo>
                    <a:pt x="46949" y="278387"/>
                  </a:lnTo>
                  <a:lnTo>
                    <a:pt x="73108" y="295525"/>
                  </a:lnTo>
                  <a:lnTo>
                    <a:pt x="13399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97884" y="3874487"/>
              <a:ext cx="129702" cy="305327"/>
            </a:xfrm>
            <a:custGeom>
              <a:avLst/>
              <a:gdLst/>
              <a:ahLst/>
              <a:cxnLst/>
              <a:rect l="0" t="0" r="0" b="0"/>
              <a:pathLst>
                <a:path w="129702" h="305327">
                  <a:moveTo>
                    <a:pt x="129701" y="0"/>
                  </a:moveTo>
                  <a:lnTo>
                    <a:pt x="107345" y="0"/>
                  </a:lnTo>
                  <a:lnTo>
                    <a:pt x="90129" y="6238"/>
                  </a:lnTo>
                  <a:lnTo>
                    <a:pt x="38603" y="49498"/>
                  </a:lnTo>
                  <a:lnTo>
                    <a:pt x="11577" y="92922"/>
                  </a:lnTo>
                  <a:lnTo>
                    <a:pt x="1943" y="114998"/>
                  </a:lnTo>
                  <a:lnTo>
                    <a:pt x="0" y="136508"/>
                  </a:lnTo>
                  <a:lnTo>
                    <a:pt x="4087" y="196700"/>
                  </a:lnTo>
                  <a:lnTo>
                    <a:pt x="12803" y="229467"/>
                  </a:lnTo>
                  <a:lnTo>
                    <a:pt x="42745" y="269485"/>
                  </a:lnTo>
                  <a:lnTo>
                    <a:pt x="63252" y="291067"/>
                  </a:lnTo>
                  <a:lnTo>
                    <a:pt x="83401" y="298989"/>
                  </a:lnTo>
                  <a:lnTo>
                    <a:pt x="11917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33304" y="3948186"/>
              <a:ext cx="146966" cy="211277"/>
            </a:xfrm>
            <a:custGeom>
              <a:avLst/>
              <a:gdLst/>
              <a:ahLst/>
              <a:cxnLst/>
              <a:rect l="0" t="0" r="0" b="0"/>
              <a:pathLst>
                <a:path w="146966" h="211277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11076" y="146628"/>
                  </a:lnTo>
                  <a:lnTo>
                    <a:pt x="29916" y="189361"/>
                  </a:lnTo>
                  <a:lnTo>
                    <a:pt x="45810" y="204263"/>
                  </a:lnTo>
                  <a:lnTo>
                    <a:pt x="54962" y="209875"/>
                  </a:lnTo>
                  <a:lnTo>
                    <a:pt x="64572" y="211276"/>
                  </a:lnTo>
                  <a:lnTo>
                    <a:pt x="84610" y="206595"/>
                  </a:lnTo>
                  <a:lnTo>
                    <a:pt x="102094" y="190476"/>
                  </a:lnTo>
                  <a:lnTo>
                    <a:pt x="132383" y="142000"/>
                  </a:lnTo>
                  <a:lnTo>
                    <a:pt x="142645" y="101216"/>
                  </a:lnTo>
                  <a:lnTo>
                    <a:pt x="146396" y="43990"/>
                  </a:lnTo>
                  <a:lnTo>
                    <a:pt x="14696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43440" y="3874487"/>
              <a:ext cx="115814" cy="265585"/>
            </a:xfrm>
            <a:custGeom>
              <a:avLst/>
              <a:gdLst/>
              <a:ahLst/>
              <a:cxnLst/>
              <a:rect l="0" t="0" r="0" b="0"/>
              <a:pathLst>
                <a:path w="115814" h="265585">
                  <a:moveTo>
                    <a:pt x="0" y="126342"/>
                  </a:moveTo>
                  <a:lnTo>
                    <a:pt x="17959" y="180217"/>
                  </a:lnTo>
                  <a:lnTo>
                    <a:pt x="38641" y="242264"/>
                  </a:lnTo>
                  <a:lnTo>
                    <a:pt x="45640" y="263260"/>
                  </a:lnTo>
                  <a:lnTo>
                    <a:pt x="47974" y="265584"/>
                  </a:lnTo>
                  <a:lnTo>
                    <a:pt x="49530" y="262453"/>
                  </a:lnTo>
                  <a:lnTo>
                    <a:pt x="50089" y="247667"/>
                  </a:lnTo>
                  <a:lnTo>
                    <a:pt x="43395" y="193791"/>
                  </a:lnTo>
                  <a:lnTo>
                    <a:pt x="33949" y="134314"/>
                  </a:lnTo>
                  <a:lnTo>
                    <a:pt x="35406" y="97119"/>
                  </a:lnTo>
                  <a:lnTo>
                    <a:pt x="41472" y="74749"/>
                  </a:lnTo>
                  <a:lnTo>
                    <a:pt x="51967" y="53109"/>
                  </a:lnTo>
                  <a:lnTo>
                    <a:pt x="76619" y="2678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44771" y="3906072"/>
              <a:ext cx="170244" cy="215962"/>
            </a:xfrm>
            <a:custGeom>
              <a:avLst/>
              <a:gdLst/>
              <a:ahLst/>
              <a:cxnLst/>
              <a:rect l="0" t="0" r="0" b="0"/>
              <a:pathLst>
                <a:path w="170244" h="215962">
                  <a:moveTo>
                    <a:pt x="125052" y="0"/>
                  </a:moveTo>
                  <a:lnTo>
                    <a:pt x="102696" y="0"/>
                  </a:lnTo>
                  <a:lnTo>
                    <a:pt x="72025" y="11179"/>
                  </a:lnTo>
                  <a:lnTo>
                    <a:pt x="9205" y="49498"/>
                  </a:lnTo>
                  <a:lnTo>
                    <a:pt x="3367" y="57565"/>
                  </a:lnTo>
                  <a:lnTo>
                    <a:pt x="645" y="66453"/>
                  </a:lnTo>
                  <a:lnTo>
                    <a:pt x="0" y="75888"/>
                  </a:lnTo>
                  <a:lnTo>
                    <a:pt x="4250" y="81007"/>
                  </a:lnTo>
                  <a:lnTo>
                    <a:pt x="11762" y="83251"/>
                  </a:lnTo>
                  <a:lnTo>
                    <a:pt x="69450" y="85269"/>
                  </a:lnTo>
                  <a:lnTo>
                    <a:pt x="124663" y="98865"/>
                  </a:lnTo>
                  <a:lnTo>
                    <a:pt x="150934" y="114562"/>
                  </a:lnTo>
                  <a:lnTo>
                    <a:pt x="163071" y="130465"/>
                  </a:lnTo>
                  <a:lnTo>
                    <a:pt x="167946" y="139619"/>
                  </a:lnTo>
                  <a:lnTo>
                    <a:pt x="170243" y="162269"/>
                  </a:lnTo>
                  <a:lnTo>
                    <a:pt x="166194" y="185593"/>
                  </a:lnTo>
                  <a:lnTo>
                    <a:pt x="156596" y="203759"/>
                  </a:lnTo>
                  <a:lnTo>
                    <a:pt x="148421" y="209539"/>
                  </a:lnTo>
                  <a:lnTo>
                    <a:pt x="126859" y="215961"/>
                  </a:lnTo>
                  <a:lnTo>
                    <a:pt x="88414" y="213987"/>
                  </a:lnTo>
                  <a:lnTo>
                    <a:pt x="4082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69907" y="3866677"/>
              <a:ext cx="221099" cy="259946"/>
            </a:xfrm>
            <a:custGeom>
              <a:avLst/>
              <a:gdLst/>
              <a:ahLst/>
              <a:cxnLst/>
              <a:rect l="0" t="0" r="0" b="0"/>
              <a:pathLst>
                <a:path w="221099" h="259946">
                  <a:moveTo>
                    <a:pt x="0" y="113095"/>
                  </a:moveTo>
                  <a:lnTo>
                    <a:pt x="5589" y="175187"/>
                  </a:lnTo>
                  <a:lnTo>
                    <a:pt x="9552" y="226572"/>
                  </a:lnTo>
                  <a:lnTo>
                    <a:pt x="9069" y="259671"/>
                  </a:lnTo>
                  <a:lnTo>
                    <a:pt x="7216" y="259945"/>
                  </a:lnTo>
                  <a:lnTo>
                    <a:pt x="4810" y="256618"/>
                  </a:lnTo>
                  <a:lnTo>
                    <a:pt x="633" y="196697"/>
                  </a:lnTo>
                  <a:lnTo>
                    <a:pt x="125" y="141047"/>
                  </a:lnTo>
                  <a:lnTo>
                    <a:pt x="1194" y="86164"/>
                  </a:lnTo>
                  <a:lnTo>
                    <a:pt x="5599" y="62521"/>
                  </a:lnTo>
                  <a:lnTo>
                    <a:pt x="10752" y="53643"/>
                  </a:lnTo>
                  <a:lnTo>
                    <a:pt x="25835" y="40658"/>
                  </a:lnTo>
                  <a:lnTo>
                    <a:pt x="33601" y="40237"/>
                  </a:lnTo>
                  <a:lnTo>
                    <a:pt x="41117" y="43466"/>
                  </a:lnTo>
                  <a:lnTo>
                    <a:pt x="54539" y="56412"/>
                  </a:lnTo>
                  <a:lnTo>
                    <a:pt x="82123" y="103421"/>
                  </a:lnTo>
                  <a:lnTo>
                    <a:pt x="86334" y="105475"/>
                  </a:lnTo>
                  <a:lnTo>
                    <a:pt x="89142" y="102166"/>
                  </a:lnTo>
                  <a:lnTo>
                    <a:pt x="97382" y="40631"/>
                  </a:lnTo>
                  <a:lnTo>
                    <a:pt x="104112" y="20057"/>
                  </a:lnTo>
                  <a:lnTo>
                    <a:pt x="114902" y="3115"/>
                  </a:lnTo>
                  <a:lnTo>
                    <a:pt x="122225" y="0"/>
                  </a:lnTo>
                  <a:lnTo>
                    <a:pt x="130616" y="264"/>
                  </a:lnTo>
                  <a:lnTo>
                    <a:pt x="148128" y="6795"/>
                  </a:lnTo>
                  <a:lnTo>
                    <a:pt x="171141" y="24797"/>
                  </a:lnTo>
                  <a:lnTo>
                    <a:pt x="191608" y="53007"/>
                  </a:lnTo>
                  <a:lnTo>
                    <a:pt x="209596" y="106988"/>
                  </a:lnTo>
                  <a:lnTo>
                    <a:pt x="217690" y="147160"/>
                  </a:lnTo>
                  <a:lnTo>
                    <a:pt x="221098" y="176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67444" y="3874487"/>
              <a:ext cx="184086" cy="233826"/>
            </a:xfrm>
            <a:custGeom>
              <a:avLst/>
              <a:gdLst/>
              <a:ahLst/>
              <a:cxnLst/>
              <a:rect l="0" t="0" r="0" b="0"/>
              <a:pathLst>
                <a:path w="184086" h="233826">
                  <a:moveTo>
                    <a:pt x="92017" y="31585"/>
                  </a:moveTo>
                  <a:lnTo>
                    <a:pt x="60735" y="41160"/>
                  </a:lnTo>
                  <a:lnTo>
                    <a:pt x="22329" y="70989"/>
                  </a:lnTo>
                  <a:lnTo>
                    <a:pt x="6508" y="97072"/>
                  </a:lnTo>
                  <a:lnTo>
                    <a:pt x="0" y="132617"/>
                  </a:lnTo>
                  <a:lnTo>
                    <a:pt x="3661" y="172785"/>
                  </a:lnTo>
                  <a:lnTo>
                    <a:pt x="17745" y="208733"/>
                  </a:lnTo>
                  <a:lnTo>
                    <a:pt x="33271" y="224571"/>
                  </a:lnTo>
                  <a:lnTo>
                    <a:pt x="42324" y="230432"/>
                  </a:lnTo>
                  <a:lnTo>
                    <a:pt x="61742" y="233825"/>
                  </a:lnTo>
                  <a:lnTo>
                    <a:pt x="102804" y="226472"/>
                  </a:lnTo>
                  <a:lnTo>
                    <a:pt x="128618" y="211512"/>
                  </a:lnTo>
                  <a:lnTo>
                    <a:pt x="151085" y="192262"/>
                  </a:lnTo>
                  <a:lnTo>
                    <a:pt x="166970" y="166151"/>
                  </a:lnTo>
                  <a:lnTo>
                    <a:pt x="181648" y="124716"/>
                  </a:lnTo>
                  <a:lnTo>
                    <a:pt x="184085" y="87385"/>
                  </a:lnTo>
                  <a:lnTo>
                    <a:pt x="176748" y="53578"/>
                  </a:lnTo>
                  <a:lnTo>
                    <a:pt x="1446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26960" y="3800787"/>
              <a:ext cx="159478" cy="242157"/>
            </a:xfrm>
            <a:custGeom>
              <a:avLst/>
              <a:gdLst/>
              <a:ahLst/>
              <a:cxnLst/>
              <a:rect l="0" t="0" r="0" b="0"/>
              <a:pathLst>
                <a:path w="159478" h="242157">
                  <a:moveTo>
                    <a:pt x="137828" y="0"/>
                  </a:moveTo>
                  <a:lnTo>
                    <a:pt x="85122" y="19128"/>
                  </a:lnTo>
                  <a:lnTo>
                    <a:pt x="24411" y="63469"/>
                  </a:lnTo>
                  <a:lnTo>
                    <a:pt x="10211" y="78511"/>
                  </a:lnTo>
                  <a:lnTo>
                    <a:pt x="0" y="96896"/>
                  </a:lnTo>
                  <a:lnTo>
                    <a:pt x="319" y="105541"/>
                  </a:lnTo>
                  <a:lnTo>
                    <a:pt x="4041" y="113645"/>
                  </a:lnTo>
                  <a:lnTo>
                    <a:pt x="10032" y="121387"/>
                  </a:lnTo>
                  <a:lnTo>
                    <a:pt x="29167" y="129989"/>
                  </a:lnTo>
                  <a:lnTo>
                    <a:pt x="52099" y="136152"/>
                  </a:lnTo>
                  <a:lnTo>
                    <a:pt x="115469" y="165283"/>
                  </a:lnTo>
                  <a:lnTo>
                    <a:pt x="139911" y="184803"/>
                  </a:lnTo>
                  <a:lnTo>
                    <a:pt x="154741" y="202628"/>
                  </a:lnTo>
                  <a:lnTo>
                    <a:pt x="158462" y="212294"/>
                  </a:lnTo>
                  <a:lnTo>
                    <a:pt x="159477" y="232393"/>
                  </a:lnTo>
                  <a:lnTo>
                    <a:pt x="153430" y="237987"/>
                  </a:lnTo>
                  <a:lnTo>
                    <a:pt x="119314" y="241441"/>
                  </a:lnTo>
                  <a:lnTo>
                    <a:pt x="7465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07165" y="3737616"/>
              <a:ext cx="15551" cy="315856"/>
            </a:xfrm>
            <a:custGeom>
              <a:avLst/>
              <a:gdLst/>
              <a:ahLst/>
              <a:cxnLst/>
              <a:rect l="0" t="0" r="0" b="0"/>
              <a:pathLst>
                <a:path w="15551" h="315856">
                  <a:moveTo>
                    <a:pt x="15550" y="0"/>
                  </a:moveTo>
                  <a:lnTo>
                    <a:pt x="7217" y="48931"/>
                  </a:lnTo>
                  <a:lnTo>
                    <a:pt x="2552" y="96777"/>
                  </a:lnTo>
                  <a:lnTo>
                    <a:pt x="0" y="151117"/>
                  </a:lnTo>
                  <a:lnTo>
                    <a:pt x="3534" y="208552"/>
                  </a:lnTo>
                  <a:lnTo>
                    <a:pt x="10317" y="269183"/>
                  </a:lnTo>
                  <a:lnTo>
                    <a:pt x="1555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64788" y="3800787"/>
              <a:ext cx="252684" cy="10530"/>
            </a:xfrm>
            <a:custGeom>
              <a:avLst/>
              <a:gdLst/>
              <a:ahLst/>
              <a:cxnLst/>
              <a:rect l="0" t="0" r="0" b="0"/>
              <a:pathLst>
                <a:path w="252684" h="10530">
                  <a:moveTo>
                    <a:pt x="252683" y="0"/>
                  </a:moveTo>
                  <a:lnTo>
                    <a:pt x="194066" y="0"/>
                  </a:lnTo>
                  <a:lnTo>
                    <a:pt x="141062" y="1170"/>
                  </a:lnTo>
                  <a:lnTo>
                    <a:pt x="79191" y="9065"/>
                  </a:lnTo>
                  <a:lnTo>
                    <a:pt x="1968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05405" y="3885015"/>
              <a:ext cx="202843" cy="241760"/>
            </a:xfrm>
            <a:custGeom>
              <a:avLst/>
              <a:gdLst/>
              <a:ahLst/>
              <a:cxnLst/>
              <a:rect l="0" t="0" r="0" b="0"/>
              <a:pathLst>
                <a:path w="202843" h="241760">
                  <a:moveTo>
                    <a:pt x="143735" y="0"/>
                  </a:moveTo>
                  <a:lnTo>
                    <a:pt x="81476" y="28681"/>
                  </a:lnTo>
                  <a:lnTo>
                    <a:pt x="57308" y="48013"/>
                  </a:lnTo>
                  <a:lnTo>
                    <a:pt x="36499" y="75447"/>
                  </a:lnTo>
                  <a:lnTo>
                    <a:pt x="4753" y="138194"/>
                  </a:lnTo>
                  <a:lnTo>
                    <a:pt x="0" y="176907"/>
                  </a:lnTo>
                  <a:lnTo>
                    <a:pt x="3033" y="204188"/>
                  </a:lnTo>
                  <a:lnTo>
                    <a:pt x="14520" y="225671"/>
                  </a:lnTo>
                  <a:lnTo>
                    <a:pt x="22496" y="234675"/>
                  </a:lnTo>
                  <a:lnTo>
                    <a:pt x="31324" y="239508"/>
                  </a:lnTo>
                  <a:lnTo>
                    <a:pt x="50491" y="241759"/>
                  </a:lnTo>
                  <a:lnTo>
                    <a:pt x="81012" y="236449"/>
                  </a:lnTo>
                  <a:lnTo>
                    <a:pt x="112282" y="221878"/>
                  </a:lnTo>
                  <a:lnTo>
                    <a:pt x="153119" y="187587"/>
                  </a:lnTo>
                  <a:lnTo>
                    <a:pt x="192255" y="136617"/>
                  </a:lnTo>
                  <a:lnTo>
                    <a:pt x="200394" y="112581"/>
                  </a:lnTo>
                  <a:lnTo>
                    <a:pt x="202842" y="86301"/>
                  </a:lnTo>
                  <a:lnTo>
                    <a:pt x="200030" y="59023"/>
                  </a:lnTo>
                  <a:lnTo>
                    <a:pt x="195303" y="48708"/>
                  </a:lnTo>
                  <a:lnTo>
                    <a:pt x="15426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49666" y="3653388"/>
              <a:ext cx="99516" cy="484312"/>
            </a:xfrm>
            <a:custGeom>
              <a:avLst/>
              <a:gdLst/>
              <a:ahLst/>
              <a:cxnLst/>
              <a:rect l="0" t="0" r="0" b="0"/>
              <a:pathLst>
                <a:path w="99516" h="484312">
                  <a:moveTo>
                    <a:pt x="78458" y="484311"/>
                  </a:moveTo>
                  <a:lnTo>
                    <a:pt x="70125" y="435381"/>
                  </a:lnTo>
                  <a:lnTo>
                    <a:pt x="62774" y="376250"/>
                  </a:lnTo>
                  <a:lnTo>
                    <a:pt x="42822" y="319510"/>
                  </a:lnTo>
                  <a:lnTo>
                    <a:pt x="29522" y="263241"/>
                  </a:lnTo>
                  <a:lnTo>
                    <a:pt x="20959" y="207066"/>
                  </a:lnTo>
                  <a:lnTo>
                    <a:pt x="4580" y="145205"/>
                  </a:lnTo>
                  <a:lnTo>
                    <a:pt x="0" y="118348"/>
                  </a:lnTo>
                  <a:lnTo>
                    <a:pt x="6591" y="66098"/>
                  </a:lnTo>
                  <a:lnTo>
                    <a:pt x="18950" y="32453"/>
                  </a:lnTo>
                  <a:lnTo>
                    <a:pt x="24748" y="21635"/>
                  </a:lnTo>
                  <a:lnTo>
                    <a:pt x="33293" y="14424"/>
                  </a:lnTo>
                  <a:lnTo>
                    <a:pt x="55265" y="6411"/>
                  </a:lnTo>
                  <a:lnTo>
                    <a:pt x="99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59669" y="3875950"/>
              <a:ext cx="157928" cy="9066"/>
            </a:xfrm>
            <a:custGeom>
              <a:avLst/>
              <a:gdLst/>
              <a:ahLst/>
              <a:cxnLst/>
              <a:rect l="0" t="0" r="0" b="0"/>
              <a:pathLst>
                <a:path w="157928" h="9066">
                  <a:moveTo>
                    <a:pt x="157927" y="9065"/>
                  </a:moveTo>
                  <a:lnTo>
                    <a:pt x="99310" y="0"/>
                  </a:lnTo>
                  <a:lnTo>
                    <a:pt x="46305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69457" y="3821844"/>
              <a:ext cx="16596" cy="263214"/>
            </a:xfrm>
            <a:custGeom>
              <a:avLst/>
              <a:gdLst/>
              <a:ahLst/>
              <a:cxnLst/>
              <a:rect l="0" t="0" r="0" b="0"/>
              <a:pathLst>
                <a:path w="16596" h="263214">
                  <a:moveTo>
                    <a:pt x="6066" y="0"/>
                  </a:moveTo>
                  <a:lnTo>
                    <a:pt x="4896" y="49263"/>
                  </a:lnTo>
                  <a:lnTo>
                    <a:pt x="0" y="100514"/>
                  </a:lnTo>
                  <a:lnTo>
                    <a:pt x="3749" y="159633"/>
                  </a:lnTo>
                  <a:lnTo>
                    <a:pt x="6550" y="216924"/>
                  </a:lnTo>
                  <a:lnTo>
                    <a:pt x="1659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759710" y="3887450"/>
              <a:ext cx="210571" cy="18623"/>
            </a:xfrm>
            <a:custGeom>
              <a:avLst/>
              <a:gdLst/>
              <a:ahLst/>
              <a:cxnLst/>
              <a:rect l="0" t="0" r="0" b="0"/>
              <a:pathLst>
                <a:path w="210571" h="18623">
                  <a:moveTo>
                    <a:pt x="210570" y="18622"/>
                  </a:moveTo>
                  <a:lnTo>
                    <a:pt x="151953" y="3968"/>
                  </a:lnTo>
                  <a:lnTo>
                    <a:pt x="97779" y="0"/>
                  </a:lnTo>
                  <a:lnTo>
                    <a:pt x="42018" y="6148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97929" y="3839890"/>
              <a:ext cx="181469" cy="245168"/>
            </a:xfrm>
            <a:custGeom>
              <a:avLst/>
              <a:gdLst/>
              <a:ahLst/>
              <a:cxnLst/>
              <a:rect l="0" t="0" r="0" b="0"/>
              <a:pathLst>
                <a:path w="181469" h="245168">
                  <a:moveTo>
                    <a:pt x="14465" y="87239"/>
                  </a:moveTo>
                  <a:lnTo>
                    <a:pt x="51943" y="95572"/>
                  </a:lnTo>
                  <a:lnTo>
                    <a:pt x="103366" y="97334"/>
                  </a:lnTo>
                  <a:lnTo>
                    <a:pt x="139072" y="92050"/>
                  </a:lnTo>
                  <a:lnTo>
                    <a:pt x="171878" y="77486"/>
                  </a:lnTo>
                  <a:lnTo>
                    <a:pt x="177899" y="69039"/>
                  </a:lnTo>
                  <a:lnTo>
                    <a:pt x="181468" y="47175"/>
                  </a:lnTo>
                  <a:lnTo>
                    <a:pt x="176036" y="28099"/>
                  </a:lnTo>
                  <a:lnTo>
                    <a:pt x="171312" y="19736"/>
                  </a:lnTo>
                  <a:lnTo>
                    <a:pt x="156704" y="7325"/>
                  </a:lnTo>
                  <a:lnTo>
                    <a:pt x="147895" y="2378"/>
                  </a:lnTo>
                  <a:lnTo>
                    <a:pt x="128749" y="0"/>
                  </a:lnTo>
                  <a:lnTo>
                    <a:pt x="87862" y="8006"/>
                  </a:lnTo>
                  <a:lnTo>
                    <a:pt x="47160" y="29257"/>
                  </a:lnTo>
                  <a:lnTo>
                    <a:pt x="30556" y="42362"/>
                  </a:lnTo>
                  <a:lnTo>
                    <a:pt x="13643" y="68483"/>
                  </a:lnTo>
                  <a:lnTo>
                    <a:pt x="1224" y="98449"/>
                  </a:lnTo>
                  <a:lnTo>
                    <a:pt x="0" y="119128"/>
                  </a:lnTo>
                  <a:lnTo>
                    <a:pt x="8748" y="160999"/>
                  </a:lnTo>
                  <a:lnTo>
                    <a:pt x="23949" y="192542"/>
                  </a:lnTo>
                  <a:lnTo>
                    <a:pt x="77636" y="245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244021" y="3802178"/>
              <a:ext cx="200042" cy="271600"/>
            </a:xfrm>
            <a:custGeom>
              <a:avLst/>
              <a:gdLst/>
              <a:ahLst/>
              <a:cxnLst/>
              <a:rect l="0" t="0" r="0" b="0"/>
              <a:pathLst>
                <a:path w="200042" h="271600">
                  <a:moveTo>
                    <a:pt x="0" y="82837"/>
                  </a:moveTo>
                  <a:lnTo>
                    <a:pt x="9065" y="141454"/>
                  </a:lnTo>
                  <a:lnTo>
                    <a:pt x="17474" y="195628"/>
                  </a:lnTo>
                  <a:lnTo>
                    <a:pt x="20349" y="251390"/>
                  </a:lnTo>
                  <a:lnTo>
                    <a:pt x="19572" y="271223"/>
                  </a:lnTo>
                  <a:lnTo>
                    <a:pt x="17727" y="271599"/>
                  </a:lnTo>
                  <a:lnTo>
                    <a:pt x="15327" y="268340"/>
                  </a:lnTo>
                  <a:lnTo>
                    <a:pt x="11160" y="216869"/>
                  </a:lnTo>
                  <a:lnTo>
                    <a:pt x="10653" y="162995"/>
                  </a:lnTo>
                  <a:lnTo>
                    <a:pt x="11723" y="101227"/>
                  </a:lnTo>
                  <a:lnTo>
                    <a:pt x="25186" y="41758"/>
                  </a:lnTo>
                  <a:lnTo>
                    <a:pt x="35278" y="9445"/>
                  </a:lnTo>
                  <a:lnTo>
                    <a:pt x="42236" y="3493"/>
                  </a:lnTo>
                  <a:lnTo>
                    <a:pt x="51554" y="695"/>
                  </a:lnTo>
                  <a:lnTo>
                    <a:pt x="62445" y="0"/>
                  </a:lnTo>
                  <a:lnTo>
                    <a:pt x="83905" y="5467"/>
                  </a:lnTo>
                  <a:lnTo>
                    <a:pt x="103971" y="16865"/>
                  </a:lnTo>
                  <a:lnTo>
                    <a:pt x="127252" y="43013"/>
                  </a:lnTo>
                  <a:lnTo>
                    <a:pt x="155693" y="99256"/>
                  </a:lnTo>
                  <a:lnTo>
                    <a:pt x="175510" y="153497"/>
                  </a:lnTo>
                  <a:lnTo>
                    <a:pt x="194502" y="203033"/>
                  </a:lnTo>
                  <a:lnTo>
                    <a:pt x="200041" y="230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06777" y="4139894"/>
              <a:ext cx="400084" cy="50449"/>
            </a:xfrm>
            <a:custGeom>
              <a:avLst/>
              <a:gdLst/>
              <a:ahLst/>
              <a:cxnLst/>
              <a:rect l="0" t="0" r="0" b="0"/>
              <a:pathLst>
                <a:path w="400084" h="50449">
                  <a:moveTo>
                    <a:pt x="400083" y="8334"/>
                  </a:moveTo>
                  <a:lnTo>
                    <a:pt x="362606" y="0"/>
                  </a:lnTo>
                  <a:lnTo>
                    <a:pt x="327757" y="1575"/>
                  </a:lnTo>
                  <a:lnTo>
                    <a:pt x="273363" y="6999"/>
                  </a:lnTo>
                  <a:lnTo>
                    <a:pt x="214698" y="15306"/>
                  </a:lnTo>
                  <a:lnTo>
                    <a:pt x="158050" y="21279"/>
                  </a:lnTo>
                  <a:lnTo>
                    <a:pt x="101799" y="33378"/>
                  </a:lnTo>
                  <a:lnTo>
                    <a:pt x="40731" y="45863"/>
                  </a:lnTo>
                  <a:lnTo>
                    <a:pt x="0" y="5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884393" y="4211399"/>
            <a:ext cx="473784" cy="31586"/>
          </a:xfrm>
          <a:custGeom>
            <a:avLst/>
            <a:gdLst/>
            <a:ahLst/>
            <a:cxnLst/>
            <a:rect l="0" t="0" r="0" b="0"/>
            <a:pathLst>
              <a:path w="473784" h="31586">
                <a:moveTo>
                  <a:pt x="473783" y="0"/>
                </a:moveTo>
                <a:lnTo>
                  <a:pt x="415166" y="9065"/>
                </a:lnTo>
                <a:lnTo>
                  <a:pt x="360992" y="17475"/>
                </a:lnTo>
                <a:lnTo>
                  <a:pt x="308350" y="23469"/>
                </a:lnTo>
                <a:lnTo>
                  <a:pt x="258221" y="29982"/>
                </a:lnTo>
                <a:lnTo>
                  <a:pt x="202089" y="31269"/>
                </a:lnTo>
                <a:lnTo>
                  <a:pt x="139008" y="28403"/>
                </a:lnTo>
                <a:lnTo>
                  <a:pt x="89151" y="26353"/>
                </a:lnTo>
                <a:lnTo>
                  <a:pt x="39283" y="3003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71781" y="452725"/>
            <a:ext cx="2213152" cy="600125"/>
            <a:chOff x="1271781" y="452725"/>
            <a:chExt cx="2213152" cy="600125"/>
          </a:xfrm>
        </p:grpSpPr>
        <p:sp>
          <p:nvSpPr>
            <p:cNvPr id="2" name="Freeform 1"/>
            <p:cNvSpPr/>
            <p:nvPr/>
          </p:nvSpPr>
          <p:spPr>
            <a:xfrm>
              <a:off x="1271781" y="505367"/>
              <a:ext cx="325434" cy="431670"/>
            </a:xfrm>
            <a:custGeom>
              <a:avLst/>
              <a:gdLst/>
              <a:ahLst/>
              <a:cxnLst/>
              <a:rect l="0" t="0" r="0" b="0"/>
              <a:pathLst>
                <a:path w="325434" h="431670">
                  <a:moveTo>
                    <a:pt x="318022" y="0"/>
                  </a:moveTo>
                  <a:lnTo>
                    <a:pt x="301254" y="11179"/>
                  </a:lnTo>
                  <a:lnTo>
                    <a:pt x="268470" y="18130"/>
                  </a:lnTo>
                  <a:lnTo>
                    <a:pt x="215470" y="20479"/>
                  </a:lnTo>
                  <a:lnTo>
                    <a:pt x="156821" y="20943"/>
                  </a:lnTo>
                  <a:lnTo>
                    <a:pt x="106482" y="21024"/>
                  </a:lnTo>
                  <a:lnTo>
                    <a:pt x="57641" y="21047"/>
                  </a:lnTo>
                  <a:lnTo>
                    <a:pt x="42659" y="21051"/>
                  </a:lnTo>
                  <a:lnTo>
                    <a:pt x="31501" y="24562"/>
                  </a:lnTo>
                  <a:lnTo>
                    <a:pt x="15984" y="37823"/>
                  </a:lnTo>
                  <a:lnTo>
                    <a:pt x="672" y="65019"/>
                  </a:lnTo>
                  <a:lnTo>
                    <a:pt x="0" y="74932"/>
                  </a:lnTo>
                  <a:lnTo>
                    <a:pt x="10561" y="132094"/>
                  </a:lnTo>
                  <a:lnTo>
                    <a:pt x="13444" y="185277"/>
                  </a:lnTo>
                  <a:lnTo>
                    <a:pt x="18097" y="208687"/>
                  </a:lnTo>
                  <a:lnTo>
                    <a:pt x="22146" y="213994"/>
                  </a:lnTo>
                  <a:lnTo>
                    <a:pt x="27184" y="215193"/>
                  </a:lnTo>
                  <a:lnTo>
                    <a:pt x="32883" y="213652"/>
                  </a:lnTo>
                  <a:lnTo>
                    <a:pt x="96341" y="176004"/>
                  </a:lnTo>
                  <a:lnTo>
                    <a:pt x="122791" y="166742"/>
                  </a:lnTo>
                  <a:lnTo>
                    <a:pt x="163989" y="166129"/>
                  </a:lnTo>
                  <a:lnTo>
                    <a:pt x="225511" y="179603"/>
                  </a:lnTo>
                  <a:lnTo>
                    <a:pt x="262925" y="192816"/>
                  </a:lnTo>
                  <a:lnTo>
                    <a:pt x="301419" y="218242"/>
                  </a:lnTo>
                  <a:lnTo>
                    <a:pt x="313762" y="238156"/>
                  </a:lnTo>
                  <a:lnTo>
                    <a:pt x="321978" y="262605"/>
                  </a:lnTo>
                  <a:lnTo>
                    <a:pt x="325433" y="301507"/>
                  </a:lnTo>
                  <a:lnTo>
                    <a:pt x="313640" y="357466"/>
                  </a:lnTo>
                  <a:lnTo>
                    <a:pt x="298136" y="383817"/>
                  </a:lnTo>
                  <a:lnTo>
                    <a:pt x="273135" y="406442"/>
                  </a:lnTo>
                  <a:lnTo>
                    <a:pt x="250499" y="414608"/>
                  </a:lnTo>
                  <a:lnTo>
                    <a:pt x="191323" y="427516"/>
                  </a:lnTo>
                  <a:lnTo>
                    <a:pt x="144513" y="430849"/>
                  </a:lnTo>
                  <a:lnTo>
                    <a:pt x="11798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37202" y="915979"/>
              <a:ext cx="55985" cy="136871"/>
            </a:xfrm>
            <a:custGeom>
              <a:avLst/>
              <a:gdLst/>
              <a:ahLst/>
              <a:cxnLst/>
              <a:rect l="0" t="0" r="0" b="0"/>
              <a:pathLst>
                <a:path w="55985" h="136871">
                  <a:moveTo>
                    <a:pt x="21057" y="0"/>
                  </a:moveTo>
                  <a:lnTo>
                    <a:pt x="36698" y="17981"/>
                  </a:lnTo>
                  <a:lnTo>
                    <a:pt x="55901" y="64152"/>
                  </a:lnTo>
                  <a:lnTo>
                    <a:pt x="55984" y="73184"/>
                  </a:lnTo>
                  <a:lnTo>
                    <a:pt x="49838" y="89458"/>
                  </a:lnTo>
                  <a:lnTo>
                    <a:pt x="33224" y="1117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47813" y="52642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5" y="175728"/>
                  </a:lnTo>
                  <a:lnTo>
                    <a:pt x="19996" y="224553"/>
                  </a:lnTo>
                  <a:lnTo>
                    <a:pt x="20847" y="28044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7932" y="484310"/>
              <a:ext cx="276251" cy="334149"/>
            </a:xfrm>
            <a:custGeom>
              <a:avLst/>
              <a:gdLst/>
              <a:ahLst/>
              <a:cxnLst/>
              <a:rect l="0" t="0" r="0" b="0"/>
              <a:pathLst>
                <a:path w="276251" h="334149">
                  <a:moveTo>
                    <a:pt x="145736" y="31586"/>
                  </a:moveTo>
                  <a:lnTo>
                    <a:pt x="92708" y="46240"/>
                  </a:lnTo>
                  <a:lnTo>
                    <a:pt x="74985" y="59156"/>
                  </a:lnTo>
                  <a:lnTo>
                    <a:pt x="38500" y="98907"/>
                  </a:lnTo>
                  <a:lnTo>
                    <a:pt x="6754" y="159462"/>
                  </a:lnTo>
                  <a:lnTo>
                    <a:pt x="0" y="211567"/>
                  </a:lnTo>
                  <a:lnTo>
                    <a:pt x="1949" y="249860"/>
                  </a:lnTo>
                  <a:lnTo>
                    <a:pt x="8131" y="271316"/>
                  </a:lnTo>
                  <a:lnTo>
                    <a:pt x="31164" y="304155"/>
                  </a:lnTo>
                  <a:lnTo>
                    <a:pt x="45682" y="317674"/>
                  </a:lnTo>
                  <a:lnTo>
                    <a:pt x="63833" y="327582"/>
                  </a:lnTo>
                  <a:lnTo>
                    <a:pt x="99372" y="334148"/>
                  </a:lnTo>
                  <a:lnTo>
                    <a:pt x="133948" y="330504"/>
                  </a:lnTo>
                  <a:lnTo>
                    <a:pt x="166420" y="316426"/>
                  </a:lnTo>
                  <a:lnTo>
                    <a:pt x="220866" y="271404"/>
                  </a:lnTo>
                  <a:lnTo>
                    <a:pt x="245856" y="241463"/>
                  </a:lnTo>
                  <a:lnTo>
                    <a:pt x="270936" y="181089"/>
                  </a:lnTo>
                  <a:lnTo>
                    <a:pt x="276250" y="157693"/>
                  </a:lnTo>
                  <a:lnTo>
                    <a:pt x="271494" y="118214"/>
                  </a:lnTo>
                  <a:lnTo>
                    <a:pt x="249519" y="66072"/>
                  </a:lnTo>
                  <a:lnTo>
                    <a:pt x="222648" y="27220"/>
                  </a:lnTo>
                  <a:lnTo>
                    <a:pt x="202536" y="14827"/>
                  </a:lnTo>
                  <a:lnTo>
                    <a:pt x="1667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47937" y="789637"/>
              <a:ext cx="35307" cy="157928"/>
            </a:xfrm>
            <a:custGeom>
              <a:avLst/>
              <a:gdLst/>
              <a:ahLst/>
              <a:cxnLst/>
              <a:rect l="0" t="0" r="0" b="0"/>
              <a:pathLst>
                <a:path w="35307" h="157928">
                  <a:moveTo>
                    <a:pt x="0" y="0"/>
                  </a:moveTo>
                  <a:lnTo>
                    <a:pt x="14573" y="42692"/>
                  </a:lnTo>
                  <a:lnTo>
                    <a:pt x="33814" y="89931"/>
                  </a:lnTo>
                  <a:lnTo>
                    <a:pt x="35306" y="113669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0621" y="45272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4" y="58617"/>
                  </a:lnTo>
                  <a:lnTo>
                    <a:pt x="1459" y="121196"/>
                  </a:lnTo>
                  <a:lnTo>
                    <a:pt x="7322" y="171351"/>
                  </a:lnTo>
                  <a:lnTo>
                    <a:pt x="6776" y="233932"/>
                  </a:lnTo>
                  <a:lnTo>
                    <a:pt x="2008" y="2787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76962" y="460380"/>
              <a:ext cx="247001" cy="343897"/>
            </a:xfrm>
            <a:custGeom>
              <a:avLst/>
              <a:gdLst/>
              <a:ahLst/>
              <a:cxnLst/>
              <a:rect l="0" t="0" r="0" b="0"/>
              <a:pathLst>
                <a:path w="247001" h="343897">
                  <a:moveTo>
                    <a:pt x="39473" y="66044"/>
                  </a:moveTo>
                  <a:lnTo>
                    <a:pt x="49048" y="41998"/>
                  </a:lnTo>
                  <a:lnTo>
                    <a:pt x="59716" y="27671"/>
                  </a:lnTo>
                  <a:lnTo>
                    <a:pt x="84465" y="12041"/>
                  </a:lnTo>
                  <a:lnTo>
                    <a:pt x="114025" y="0"/>
                  </a:lnTo>
                  <a:lnTo>
                    <a:pt x="150600" y="202"/>
                  </a:lnTo>
                  <a:lnTo>
                    <a:pt x="191072" y="18850"/>
                  </a:lnTo>
                  <a:lnTo>
                    <a:pt x="221521" y="52191"/>
                  </a:lnTo>
                  <a:lnTo>
                    <a:pt x="239773" y="86116"/>
                  </a:lnTo>
                  <a:lnTo>
                    <a:pt x="247000" y="123984"/>
                  </a:lnTo>
                  <a:lnTo>
                    <a:pt x="241036" y="178701"/>
                  </a:lnTo>
                  <a:lnTo>
                    <a:pt x="225474" y="234570"/>
                  </a:lnTo>
                  <a:lnTo>
                    <a:pt x="203769" y="273515"/>
                  </a:lnTo>
                  <a:lnTo>
                    <a:pt x="164993" y="312527"/>
                  </a:lnTo>
                  <a:lnTo>
                    <a:pt x="122369" y="334358"/>
                  </a:lnTo>
                  <a:lnTo>
                    <a:pt x="84832" y="343896"/>
                  </a:lnTo>
                  <a:lnTo>
                    <a:pt x="40114" y="337824"/>
                  </a:lnTo>
                  <a:lnTo>
                    <a:pt x="19871" y="330725"/>
                  </a:lnTo>
                  <a:lnTo>
                    <a:pt x="3075" y="319771"/>
                  </a:lnTo>
                  <a:lnTo>
                    <a:pt x="0" y="313574"/>
                  </a:lnTo>
                  <a:lnTo>
                    <a:pt x="289" y="307103"/>
                  </a:lnTo>
                  <a:lnTo>
                    <a:pt x="2822" y="300450"/>
                  </a:lnTo>
                  <a:lnTo>
                    <a:pt x="9190" y="296014"/>
                  </a:lnTo>
                  <a:lnTo>
                    <a:pt x="41678" y="289771"/>
                  </a:lnTo>
                  <a:lnTo>
                    <a:pt x="104466" y="287662"/>
                  </a:lnTo>
                  <a:lnTo>
                    <a:pt x="167605" y="292835"/>
                  </a:lnTo>
                  <a:lnTo>
                    <a:pt x="207929" y="297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74404" y="77910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8931"/>
                  </a:lnTo>
                  <a:lnTo>
                    <a:pt x="8333" y="9053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826783" y="435779"/>
            <a:ext cx="1605922" cy="543372"/>
            <a:chOff x="3826783" y="435779"/>
            <a:chExt cx="1605922" cy="543372"/>
          </a:xfrm>
        </p:grpSpPr>
        <p:sp>
          <p:nvSpPr>
            <p:cNvPr id="11" name="Freeform 10"/>
            <p:cNvSpPr/>
            <p:nvPr/>
          </p:nvSpPr>
          <p:spPr>
            <a:xfrm>
              <a:off x="3826783" y="473782"/>
              <a:ext cx="47705" cy="347441"/>
            </a:xfrm>
            <a:custGeom>
              <a:avLst/>
              <a:gdLst/>
              <a:ahLst/>
              <a:cxnLst/>
              <a:rect l="0" t="0" r="0" b="0"/>
              <a:pathLst>
                <a:path w="47705" h="347441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3721"/>
                  </a:lnTo>
                  <a:lnTo>
                    <a:pt x="16109" y="152525"/>
                  </a:lnTo>
                  <a:lnTo>
                    <a:pt x="24174" y="204030"/>
                  </a:lnTo>
                  <a:lnTo>
                    <a:pt x="32803" y="256335"/>
                  </a:lnTo>
                  <a:lnTo>
                    <a:pt x="39431" y="317053"/>
                  </a:lnTo>
                  <a:lnTo>
                    <a:pt x="4770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48186" y="465955"/>
              <a:ext cx="279606" cy="330814"/>
            </a:xfrm>
            <a:custGeom>
              <a:avLst/>
              <a:gdLst/>
              <a:ahLst/>
              <a:cxnLst/>
              <a:rect l="0" t="0" r="0" b="0"/>
              <a:pathLst>
                <a:path w="279606" h="330814">
                  <a:moveTo>
                    <a:pt x="0" y="81526"/>
                  </a:moveTo>
                  <a:lnTo>
                    <a:pt x="9575" y="57480"/>
                  </a:lnTo>
                  <a:lnTo>
                    <a:pt x="39403" y="21933"/>
                  </a:lnTo>
                  <a:lnTo>
                    <a:pt x="65488" y="6417"/>
                  </a:lnTo>
                  <a:lnTo>
                    <a:pt x="101033" y="0"/>
                  </a:lnTo>
                  <a:lnTo>
                    <a:pt x="124452" y="4738"/>
                  </a:lnTo>
                  <a:lnTo>
                    <a:pt x="135611" y="9277"/>
                  </a:lnTo>
                  <a:lnTo>
                    <a:pt x="151128" y="23679"/>
                  </a:lnTo>
                  <a:lnTo>
                    <a:pt x="156904" y="32433"/>
                  </a:lnTo>
                  <a:lnTo>
                    <a:pt x="160203" y="51518"/>
                  </a:lnTo>
                  <a:lnTo>
                    <a:pt x="155887" y="108857"/>
                  </a:lnTo>
                  <a:lnTo>
                    <a:pt x="146882" y="127209"/>
                  </a:lnTo>
                  <a:lnTo>
                    <a:pt x="147055" y="134208"/>
                  </a:lnTo>
                  <a:lnTo>
                    <a:pt x="150679" y="140044"/>
                  </a:lnTo>
                  <a:lnTo>
                    <a:pt x="206467" y="176799"/>
                  </a:lnTo>
                  <a:lnTo>
                    <a:pt x="268528" y="234511"/>
                  </a:lnTo>
                  <a:lnTo>
                    <a:pt x="277273" y="255584"/>
                  </a:lnTo>
                  <a:lnTo>
                    <a:pt x="279605" y="267755"/>
                  </a:lnTo>
                  <a:lnTo>
                    <a:pt x="275957" y="290637"/>
                  </a:lnTo>
                  <a:lnTo>
                    <a:pt x="271709" y="301652"/>
                  </a:lnTo>
                  <a:lnTo>
                    <a:pt x="257630" y="317010"/>
                  </a:lnTo>
                  <a:lnTo>
                    <a:pt x="248962" y="322744"/>
                  </a:lnTo>
                  <a:lnTo>
                    <a:pt x="214407" y="330813"/>
                  </a:lnTo>
                  <a:lnTo>
                    <a:pt x="161552" y="325430"/>
                  </a:lnTo>
                  <a:lnTo>
                    <a:pt x="136871" y="323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48269" y="74752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42251" y="435779"/>
              <a:ext cx="207054" cy="318882"/>
            </a:xfrm>
            <a:custGeom>
              <a:avLst/>
              <a:gdLst/>
              <a:ahLst/>
              <a:cxnLst/>
              <a:rect l="0" t="0" r="0" b="0"/>
              <a:pathLst>
                <a:path w="207054" h="318882">
                  <a:moveTo>
                    <a:pt x="185044" y="48531"/>
                  </a:moveTo>
                  <a:lnTo>
                    <a:pt x="142382" y="109404"/>
                  </a:lnTo>
                  <a:lnTo>
                    <a:pt x="129818" y="127059"/>
                  </a:lnTo>
                  <a:lnTo>
                    <a:pt x="108419" y="184420"/>
                  </a:lnTo>
                  <a:lnTo>
                    <a:pt x="102318" y="235727"/>
                  </a:lnTo>
                  <a:lnTo>
                    <a:pt x="104232" y="290922"/>
                  </a:lnTo>
                  <a:lnTo>
                    <a:pt x="106603" y="304882"/>
                  </a:lnTo>
                  <a:lnTo>
                    <a:pt x="111693" y="313018"/>
                  </a:lnTo>
                  <a:lnTo>
                    <a:pt x="118596" y="317273"/>
                  </a:lnTo>
                  <a:lnTo>
                    <a:pt x="135624" y="318881"/>
                  </a:lnTo>
                  <a:lnTo>
                    <a:pt x="154891" y="315696"/>
                  </a:lnTo>
                  <a:lnTo>
                    <a:pt x="179879" y="301736"/>
                  </a:lnTo>
                  <a:lnTo>
                    <a:pt x="202101" y="271604"/>
                  </a:lnTo>
                  <a:lnTo>
                    <a:pt x="207053" y="249450"/>
                  </a:lnTo>
                  <a:lnTo>
                    <a:pt x="200700" y="206632"/>
                  </a:lnTo>
                  <a:lnTo>
                    <a:pt x="185913" y="180514"/>
                  </a:lnTo>
                  <a:lnTo>
                    <a:pt x="170222" y="168412"/>
                  </a:lnTo>
                  <a:lnTo>
                    <a:pt x="110968" y="143645"/>
                  </a:lnTo>
                  <a:lnTo>
                    <a:pt x="52587" y="124618"/>
                  </a:lnTo>
                  <a:lnTo>
                    <a:pt x="10612" y="93545"/>
                  </a:lnTo>
                  <a:lnTo>
                    <a:pt x="2234" y="73607"/>
                  </a:lnTo>
                  <a:lnTo>
                    <a:pt x="0" y="61739"/>
                  </a:lnTo>
                  <a:lnTo>
                    <a:pt x="3756" y="42313"/>
                  </a:lnTo>
                  <a:lnTo>
                    <a:pt x="19025" y="18223"/>
                  </a:lnTo>
                  <a:lnTo>
                    <a:pt x="25232" y="10778"/>
                  </a:lnTo>
                  <a:lnTo>
                    <a:pt x="44606" y="2506"/>
                  </a:lnTo>
                  <a:lnTo>
                    <a:pt x="67645" y="0"/>
                  </a:lnTo>
                  <a:lnTo>
                    <a:pt x="89583" y="2785"/>
                  </a:lnTo>
                  <a:lnTo>
                    <a:pt x="107912" y="11042"/>
                  </a:lnTo>
                  <a:lnTo>
                    <a:pt x="132402" y="27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74694" y="72646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58617"/>
                  </a:lnTo>
                  <a:lnTo>
                    <a:pt x="2195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33781" y="468124"/>
              <a:ext cx="188049" cy="353099"/>
            </a:xfrm>
            <a:custGeom>
              <a:avLst/>
              <a:gdLst/>
              <a:ahLst/>
              <a:cxnLst/>
              <a:rect l="0" t="0" r="0" b="0"/>
              <a:pathLst>
                <a:path w="188049" h="353099">
                  <a:moveTo>
                    <a:pt x="167296" y="100414"/>
                  </a:moveTo>
                  <a:lnTo>
                    <a:pt x="161707" y="38322"/>
                  </a:lnTo>
                  <a:lnTo>
                    <a:pt x="147053" y="11567"/>
                  </a:lnTo>
                  <a:lnTo>
                    <a:pt x="138593" y="6088"/>
                  </a:lnTo>
                  <a:lnTo>
                    <a:pt x="116715" y="0"/>
                  </a:lnTo>
                  <a:lnTo>
                    <a:pt x="83679" y="2162"/>
                  </a:lnTo>
                  <a:lnTo>
                    <a:pt x="51664" y="10211"/>
                  </a:lnTo>
                  <a:lnTo>
                    <a:pt x="43415" y="15712"/>
                  </a:lnTo>
                  <a:lnTo>
                    <a:pt x="12047" y="54035"/>
                  </a:lnTo>
                  <a:lnTo>
                    <a:pt x="4710" y="74732"/>
                  </a:lnTo>
                  <a:lnTo>
                    <a:pt x="0" y="126147"/>
                  </a:lnTo>
                  <a:lnTo>
                    <a:pt x="4773" y="161851"/>
                  </a:lnTo>
                  <a:lnTo>
                    <a:pt x="16685" y="180752"/>
                  </a:lnTo>
                  <a:lnTo>
                    <a:pt x="24775" y="189068"/>
                  </a:lnTo>
                  <a:lnTo>
                    <a:pt x="34847" y="193442"/>
                  </a:lnTo>
                  <a:lnTo>
                    <a:pt x="58517" y="195182"/>
                  </a:lnTo>
                  <a:lnTo>
                    <a:pt x="92562" y="183996"/>
                  </a:lnTo>
                  <a:lnTo>
                    <a:pt x="134337" y="158085"/>
                  </a:lnTo>
                  <a:lnTo>
                    <a:pt x="151088" y="140084"/>
                  </a:lnTo>
                  <a:lnTo>
                    <a:pt x="157661" y="137389"/>
                  </a:lnTo>
                  <a:lnTo>
                    <a:pt x="163212" y="139102"/>
                  </a:lnTo>
                  <a:lnTo>
                    <a:pt x="168083" y="143754"/>
                  </a:lnTo>
                  <a:lnTo>
                    <a:pt x="180527" y="172657"/>
                  </a:lnTo>
                  <a:lnTo>
                    <a:pt x="186807" y="224346"/>
                  </a:lnTo>
                  <a:lnTo>
                    <a:pt x="188048" y="279616"/>
                  </a:lnTo>
                  <a:lnTo>
                    <a:pt x="179993" y="342834"/>
                  </a:lnTo>
                  <a:lnTo>
                    <a:pt x="177825" y="353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69533" y="768580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0" y="0"/>
                  </a:moveTo>
                  <a:lnTo>
                    <a:pt x="29309" y="34897"/>
                  </a:lnTo>
                  <a:lnTo>
                    <a:pt x="55644" y="95047"/>
                  </a:lnTo>
                  <a:lnTo>
                    <a:pt x="61685" y="145333"/>
                  </a:lnTo>
                  <a:lnTo>
                    <a:pt x="62878" y="190968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656152" y="347440"/>
            <a:ext cx="2297205" cy="579068"/>
            <a:chOff x="5656152" y="347440"/>
            <a:chExt cx="2297205" cy="579068"/>
          </a:xfrm>
        </p:grpSpPr>
        <p:sp>
          <p:nvSpPr>
            <p:cNvPr id="19" name="Freeform 18"/>
            <p:cNvSpPr/>
            <p:nvPr/>
          </p:nvSpPr>
          <p:spPr>
            <a:xfrm>
              <a:off x="5656152" y="379025"/>
              <a:ext cx="297337" cy="421141"/>
            </a:xfrm>
            <a:custGeom>
              <a:avLst/>
              <a:gdLst/>
              <a:ahLst/>
              <a:cxnLst/>
              <a:rect l="0" t="0" r="0" b="0"/>
              <a:pathLst>
                <a:path w="297337" h="421141">
                  <a:moveTo>
                    <a:pt x="218749" y="0"/>
                  </a:moveTo>
                  <a:lnTo>
                    <a:pt x="183852" y="29309"/>
                  </a:lnTo>
                  <a:lnTo>
                    <a:pt x="154597" y="43909"/>
                  </a:lnTo>
                  <a:lnTo>
                    <a:pt x="118113" y="50055"/>
                  </a:lnTo>
                  <a:lnTo>
                    <a:pt x="58315" y="43969"/>
                  </a:lnTo>
                  <a:lnTo>
                    <a:pt x="21084" y="45783"/>
                  </a:lnTo>
                  <a:lnTo>
                    <a:pt x="9764" y="48070"/>
                  </a:lnTo>
                  <a:lnTo>
                    <a:pt x="3387" y="53104"/>
                  </a:lnTo>
                  <a:lnTo>
                    <a:pt x="305" y="59969"/>
                  </a:lnTo>
                  <a:lnTo>
                    <a:pt x="0" y="76956"/>
                  </a:lnTo>
                  <a:lnTo>
                    <a:pt x="15713" y="137157"/>
                  </a:lnTo>
                  <a:lnTo>
                    <a:pt x="36301" y="200067"/>
                  </a:lnTo>
                  <a:lnTo>
                    <a:pt x="43295" y="221110"/>
                  </a:lnTo>
                  <a:lnTo>
                    <a:pt x="46797" y="223446"/>
                  </a:lnTo>
                  <a:lnTo>
                    <a:pt x="50302" y="220324"/>
                  </a:lnTo>
                  <a:lnTo>
                    <a:pt x="53809" y="213563"/>
                  </a:lnTo>
                  <a:lnTo>
                    <a:pt x="67064" y="202932"/>
                  </a:lnTo>
                  <a:lnTo>
                    <a:pt x="75512" y="198459"/>
                  </a:lnTo>
                  <a:lnTo>
                    <a:pt x="94257" y="196609"/>
                  </a:lnTo>
                  <a:lnTo>
                    <a:pt x="153699" y="207995"/>
                  </a:lnTo>
                  <a:lnTo>
                    <a:pt x="208543" y="224403"/>
                  </a:lnTo>
                  <a:lnTo>
                    <a:pt x="268878" y="256629"/>
                  </a:lnTo>
                  <a:lnTo>
                    <a:pt x="286262" y="270425"/>
                  </a:lnTo>
                  <a:lnTo>
                    <a:pt x="295548" y="293714"/>
                  </a:lnTo>
                  <a:lnTo>
                    <a:pt x="297336" y="321223"/>
                  </a:lnTo>
                  <a:lnTo>
                    <a:pt x="290331" y="345147"/>
                  </a:lnTo>
                  <a:lnTo>
                    <a:pt x="273234" y="372758"/>
                  </a:lnTo>
                  <a:lnTo>
                    <a:pt x="257003" y="385209"/>
                  </a:lnTo>
                  <a:lnTo>
                    <a:pt x="194233" y="410230"/>
                  </a:lnTo>
                  <a:lnTo>
                    <a:pt x="13452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74943" y="758051"/>
              <a:ext cx="70007" cy="168457"/>
            </a:xfrm>
            <a:custGeom>
              <a:avLst/>
              <a:gdLst/>
              <a:ahLst/>
              <a:cxnLst/>
              <a:rect l="0" t="0" r="0" b="0"/>
              <a:pathLst>
                <a:path w="70007" h="168457">
                  <a:moveTo>
                    <a:pt x="0" y="0"/>
                  </a:moveTo>
                  <a:lnTo>
                    <a:pt x="34746" y="37087"/>
                  </a:lnTo>
                  <a:lnTo>
                    <a:pt x="65389" y="89174"/>
                  </a:lnTo>
                  <a:lnTo>
                    <a:pt x="70006" y="112553"/>
                  </a:lnTo>
                  <a:lnTo>
                    <a:pt x="6317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27627" y="379025"/>
              <a:ext cx="155208" cy="353013"/>
            </a:xfrm>
            <a:custGeom>
              <a:avLst/>
              <a:gdLst/>
              <a:ahLst/>
              <a:cxnLst/>
              <a:rect l="0" t="0" r="0" b="0"/>
              <a:pathLst>
                <a:path w="155208" h="353013">
                  <a:moveTo>
                    <a:pt x="94756" y="0"/>
                  </a:moveTo>
                  <a:lnTo>
                    <a:pt x="60009" y="53875"/>
                  </a:lnTo>
                  <a:lnTo>
                    <a:pt x="33523" y="111037"/>
                  </a:lnTo>
                  <a:lnTo>
                    <a:pt x="16284" y="165390"/>
                  </a:lnTo>
                  <a:lnTo>
                    <a:pt x="8546" y="221186"/>
                  </a:lnTo>
                  <a:lnTo>
                    <a:pt x="1688" y="277268"/>
                  </a:lnTo>
                  <a:lnTo>
                    <a:pt x="6089" y="313781"/>
                  </a:lnTo>
                  <a:lnTo>
                    <a:pt x="17914" y="332871"/>
                  </a:lnTo>
                  <a:lnTo>
                    <a:pt x="25980" y="341237"/>
                  </a:lnTo>
                  <a:lnTo>
                    <a:pt x="47422" y="350533"/>
                  </a:lnTo>
                  <a:lnTo>
                    <a:pt x="59690" y="353012"/>
                  </a:lnTo>
                  <a:lnTo>
                    <a:pt x="70209" y="352324"/>
                  </a:lnTo>
                  <a:lnTo>
                    <a:pt x="88136" y="345322"/>
                  </a:lnTo>
                  <a:lnTo>
                    <a:pt x="111382" y="328226"/>
                  </a:lnTo>
                  <a:lnTo>
                    <a:pt x="139028" y="293082"/>
                  </a:lnTo>
                  <a:lnTo>
                    <a:pt x="151808" y="261535"/>
                  </a:lnTo>
                  <a:lnTo>
                    <a:pt x="155207" y="236341"/>
                  </a:lnTo>
                  <a:lnTo>
                    <a:pt x="150480" y="212665"/>
                  </a:lnTo>
                  <a:lnTo>
                    <a:pt x="145943" y="201438"/>
                  </a:lnTo>
                  <a:lnTo>
                    <a:pt x="138239" y="192784"/>
                  </a:lnTo>
                  <a:lnTo>
                    <a:pt x="117202" y="180049"/>
                  </a:lnTo>
                  <a:lnTo>
                    <a:pt x="92254" y="176728"/>
                  </a:lnTo>
                  <a:lnTo>
                    <a:pt x="43699" y="1841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27627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54010" y="673823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0" y="0"/>
                  </a:moveTo>
                  <a:lnTo>
                    <a:pt x="0" y="58617"/>
                  </a:lnTo>
                  <a:lnTo>
                    <a:pt x="6066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8463" y="386834"/>
              <a:ext cx="216160" cy="342386"/>
            </a:xfrm>
            <a:custGeom>
              <a:avLst/>
              <a:gdLst/>
              <a:ahLst/>
              <a:cxnLst/>
              <a:rect l="0" t="0" r="0" b="0"/>
              <a:pathLst>
                <a:path w="216160" h="342386">
                  <a:moveTo>
                    <a:pt x="5589" y="108005"/>
                  </a:moveTo>
                  <a:lnTo>
                    <a:pt x="0" y="91237"/>
                  </a:lnTo>
                  <a:lnTo>
                    <a:pt x="374" y="73647"/>
                  </a:lnTo>
                  <a:lnTo>
                    <a:pt x="10147" y="33758"/>
                  </a:lnTo>
                  <a:lnTo>
                    <a:pt x="15647" y="25751"/>
                  </a:lnTo>
                  <a:lnTo>
                    <a:pt x="31116" y="13736"/>
                  </a:lnTo>
                  <a:lnTo>
                    <a:pt x="59555" y="395"/>
                  </a:lnTo>
                  <a:lnTo>
                    <a:pt x="69642" y="0"/>
                  </a:lnTo>
                  <a:lnTo>
                    <a:pt x="90209" y="5800"/>
                  </a:lnTo>
                  <a:lnTo>
                    <a:pt x="115929" y="22220"/>
                  </a:lnTo>
                  <a:lnTo>
                    <a:pt x="143957" y="47492"/>
                  </a:lnTo>
                  <a:lnTo>
                    <a:pt x="175513" y="109279"/>
                  </a:lnTo>
                  <a:lnTo>
                    <a:pt x="196821" y="169998"/>
                  </a:lnTo>
                  <a:lnTo>
                    <a:pt x="202720" y="229911"/>
                  </a:lnTo>
                  <a:lnTo>
                    <a:pt x="193833" y="283687"/>
                  </a:lnTo>
                  <a:lnTo>
                    <a:pt x="186349" y="305409"/>
                  </a:lnTo>
                  <a:lnTo>
                    <a:pt x="175224" y="322862"/>
                  </a:lnTo>
                  <a:lnTo>
                    <a:pt x="156241" y="335298"/>
                  </a:lnTo>
                  <a:lnTo>
                    <a:pt x="133376" y="342385"/>
                  </a:lnTo>
                  <a:lnTo>
                    <a:pt x="111516" y="341635"/>
                  </a:lnTo>
                  <a:lnTo>
                    <a:pt x="79479" y="329047"/>
                  </a:lnTo>
                  <a:lnTo>
                    <a:pt x="53349" y="310499"/>
                  </a:lnTo>
                  <a:lnTo>
                    <a:pt x="49127" y="302663"/>
                  </a:lnTo>
                  <a:lnTo>
                    <a:pt x="47556" y="284597"/>
                  </a:lnTo>
                  <a:lnTo>
                    <a:pt x="52284" y="277205"/>
                  </a:lnTo>
                  <a:lnTo>
                    <a:pt x="70016" y="265873"/>
                  </a:lnTo>
                  <a:lnTo>
                    <a:pt x="112291" y="250236"/>
                  </a:lnTo>
                  <a:lnTo>
                    <a:pt x="164489" y="245934"/>
                  </a:lnTo>
                  <a:lnTo>
                    <a:pt x="188515" y="246516"/>
                  </a:lnTo>
                  <a:lnTo>
                    <a:pt x="216159" y="255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07739" y="357968"/>
              <a:ext cx="147251" cy="316871"/>
            </a:xfrm>
            <a:custGeom>
              <a:avLst/>
              <a:gdLst/>
              <a:ahLst/>
              <a:cxnLst/>
              <a:rect l="0" t="0" r="0" b="0"/>
              <a:pathLst>
                <a:path w="147251" h="316871">
                  <a:moveTo>
                    <a:pt x="104282" y="0"/>
                  </a:moveTo>
                  <a:lnTo>
                    <a:pt x="54783" y="55088"/>
                  </a:lnTo>
                  <a:lnTo>
                    <a:pt x="23125" y="113941"/>
                  </a:lnTo>
                  <a:lnTo>
                    <a:pt x="4081" y="176615"/>
                  </a:lnTo>
                  <a:lnTo>
                    <a:pt x="0" y="231853"/>
                  </a:lnTo>
                  <a:lnTo>
                    <a:pt x="4784" y="287824"/>
                  </a:lnTo>
                  <a:lnTo>
                    <a:pt x="9874" y="298338"/>
                  </a:lnTo>
                  <a:lnTo>
                    <a:pt x="24888" y="313139"/>
                  </a:lnTo>
                  <a:lnTo>
                    <a:pt x="34975" y="316384"/>
                  </a:lnTo>
                  <a:lnTo>
                    <a:pt x="58661" y="316870"/>
                  </a:lnTo>
                  <a:lnTo>
                    <a:pt x="92714" y="304978"/>
                  </a:lnTo>
                  <a:lnTo>
                    <a:pt x="119442" y="286636"/>
                  </a:lnTo>
                  <a:lnTo>
                    <a:pt x="142178" y="255205"/>
                  </a:lnTo>
                  <a:lnTo>
                    <a:pt x="147250" y="232748"/>
                  </a:lnTo>
                  <a:lnTo>
                    <a:pt x="146966" y="221846"/>
                  </a:lnTo>
                  <a:lnTo>
                    <a:pt x="143266" y="213408"/>
                  </a:lnTo>
                  <a:lnTo>
                    <a:pt x="129797" y="200913"/>
                  </a:lnTo>
                  <a:lnTo>
                    <a:pt x="108993" y="197699"/>
                  </a:lnTo>
                  <a:lnTo>
                    <a:pt x="85318" y="201340"/>
                  </a:lnTo>
                  <a:lnTo>
                    <a:pt x="4111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9948" y="642238"/>
              <a:ext cx="20624" cy="147400"/>
            </a:xfrm>
            <a:custGeom>
              <a:avLst/>
              <a:gdLst/>
              <a:ahLst/>
              <a:cxnLst/>
              <a:rect l="0" t="0" r="0" b="0"/>
              <a:pathLst>
                <a:path w="20624" h="147400">
                  <a:moveTo>
                    <a:pt x="10528" y="0"/>
                  </a:moveTo>
                  <a:lnTo>
                    <a:pt x="18862" y="37478"/>
                  </a:lnTo>
                  <a:lnTo>
                    <a:pt x="20623" y="88901"/>
                  </a:lnTo>
                  <a:lnTo>
                    <a:pt x="14625" y="1132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59461" y="34744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1992" y="58617"/>
                  </a:lnTo>
                  <a:lnTo>
                    <a:pt x="10818" y="120026"/>
                  </a:lnTo>
                  <a:lnTo>
                    <a:pt x="10585" y="178430"/>
                  </a:lnTo>
                  <a:lnTo>
                    <a:pt x="4950" y="2350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11799" y="357968"/>
              <a:ext cx="26648" cy="326385"/>
            </a:xfrm>
            <a:custGeom>
              <a:avLst/>
              <a:gdLst/>
              <a:ahLst/>
              <a:cxnLst/>
              <a:rect l="0" t="0" r="0" b="0"/>
              <a:pathLst>
                <a:path w="26648" h="326385">
                  <a:moveTo>
                    <a:pt x="5589" y="0"/>
                  </a:moveTo>
                  <a:lnTo>
                    <a:pt x="0" y="58617"/>
                  </a:lnTo>
                  <a:lnTo>
                    <a:pt x="3272" y="113961"/>
                  </a:lnTo>
                  <a:lnTo>
                    <a:pt x="8251" y="176886"/>
                  </a:lnTo>
                  <a:lnTo>
                    <a:pt x="14564" y="234722"/>
                  </a:lnTo>
                  <a:lnTo>
                    <a:pt x="16981" y="294933"/>
                  </a:lnTo>
                  <a:lnTo>
                    <a:pt x="2664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96373" y="547481"/>
              <a:ext cx="56984" cy="200043"/>
            </a:xfrm>
            <a:custGeom>
              <a:avLst/>
              <a:gdLst/>
              <a:ahLst/>
              <a:cxnLst/>
              <a:rect l="0" t="0" r="0" b="0"/>
              <a:pathLst>
                <a:path w="56984" h="200043">
                  <a:moveTo>
                    <a:pt x="0" y="0"/>
                  </a:moveTo>
                  <a:lnTo>
                    <a:pt x="16811" y="19151"/>
                  </a:lnTo>
                  <a:lnTo>
                    <a:pt x="43909" y="73218"/>
                  </a:lnTo>
                  <a:lnTo>
                    <a:pt x="56983" y="122954"/>
                  </a:lnTo>
                  <a:lnTo>
                    <a:pt x="50727" y="167787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8192175" y="315854"/>
            <a:ext cx="285350" cy="395759"/>
          </a:xfrm>
          <a:custGeom>
            <a:avLst/>
            <a:gdLst/>
            <a:ahLst/>
            <a:cxnLst/>
            <a:rect l="0" t="0" r="0" b="0"/>
            <a:pathLst>
              <a:path w="285350" h="395759">
                <a:moveTo>
                  <a:pt x="199037" y="0"/>
                </a:moveTo>
                <a:lnTo>
                  <a:pt x="182269" y="11179"/>
                </a:lnTo>
                <a:lnTo>
                  <a:pt x="143896" y="18130"/>
                </a:lnTo>
                <a:lnTo>
                  <a:pt x="86933" y="20479"/>
                </a:lnTo>
                <a:lnTo>
                  <a:pt x="30620" y="24063"/>
                </a:lnTo>
                <a:lnTo>
                  <a:pt x="16569" y="26571"/>
                </a:lnTo>
                <a:lnTo>
                  <a:pt x="8372" y="31752"/>
                </a:lnTo>
                <a:lnTo>
                  <a:pt x="4077" y="38715"/>
                </a:lnTo>
                <a:lnTo>
                  <a:pt x="0" y="80697"/>
                </a:lnTo>
                <a:lnTo>
                  <a:pt x="7462" y="139526"/>
                </a:lnTo>
                <a:lnTo>
                  <a:pt x="8150" y="152679"/>
                </a:lnTo>
                <a:lnTo>
                  <a:pt x="10948" y="159108"/>
                </a:lnTo>
                <a:lnTo>
                  <a:pt x="15153" y="161054"/>
                </a:lnTo>
                <a:lnTo>
                  <a:pt x="49890" y="158545"/>
                </a:lnTo>
                <a:lnTo>
                  <a:pt x="101812" y="166455"/>
                </a:lnTo>
                <a:lnTo>
                  <a:pt x="142024" y="178262"/>
                </a:lnTo>
                <a:lnTo>
                  <a:pt x="198461" y="222390"/>
                </a:lnTo>
                <a:lnTo>
                  <a:pt x="254745" y="284151"/>
                </a:lnTo>
                <a:lnTo>
                  <a:pt x="280058" y="318258"/>
                </a:lnTo>
                <a:lnTo>
                  <a:pt x="284637" y="327986"/>
                </a:lnTo>
                <a:lnTo>
                  <a:pt x="285349" y="337980"/>
                </a:lnTo>
                <a:lnTo>
                  <a:pt x="279902" y="358444"/>
                </a:lnTo>
                <a:lnTo>
                  <a:pt x="263681" y="384106"/>
                </a:lnTo>
                <a:lnTo>
                  <a:pt x="244535" y="392982"/>
                </a:lnTo>
                <a:lnTo>
                  <a:pt x="219259" y="395758"/>
                </a:lnTo>
                <a:lnTo>
                  <a:pt x="170974" y="390743"/>
                </a:lnTo>
                <a:lnTo>
                  <a:pt x="115072" y="381848"/>
                </a:lnTo>
                <a:lnTo>
                  <a:pt x="59316" y="371482"/>
                </a:lnTo>
                <a:lnTo>
                  <a:pt x="30582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528859" y="1452932"/>
            <a:ext cx="189251" cy="357970"/>
            <a:chOff x="528859" y="1452932"/>
            <a:chExt cx="189251" cy="357970"/>
          </a:xfrm>
        </p:grpSpPr>
        <p:sp>
          <p:nvSpPr>
            <p:cNvPr id="32" name="Freeform 31"/>
            <p:cNvSpPr/>
            <p:nvPr/>
          </p:nvSpPr>
          <p:spPr>
            <a:xfrm>
              <a:off x="528859" y="1452932"/>
              <a:ext cx="18623" cy="357970"/>
            </a:xfrm>
            <a:custGeom>
              <a:avLst/>
              <a:gdLst/>
              <a:ahLst/>
              <a:cxnLst/>
              <a:rect l="0" t="0" r="0" b="0"/>
              <a:pathLst>
                <a:path w="18623" h="357970">
                  <a:moveTo>
                    <a:pt x="18622" y="0"/>
                  </a:moveTo>
                  <a:lnTo>
                    <a:pt x="3968" y="58617"/>
                  </a:lnTo>
                  <a:lnTo>
                    <a:pt x="0" y="121197"/>
                  </a:lnTo>
                  <a:lnTo>
                    <a:pt x="5176" y="172521"/>
                  </a:lnTo>
                  <a:lnTo>
                    <a:pt x="8399" y="222433"/>
                  </a:lnTo>
                  <a:lnTo>
                    <a:pt x="13137" y="275045"/>
                  </a:lnTo>
                  <a:lnTo>
                    <a:pt x="9090" y="330151"/>
                  </a:lnTo>
                  <a:lnTo>
                    <a:pt x="80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409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231834" y="1269413"/>
            <a:ext cx="3284892" cy="488847"/>
            <a:chOff x="1231834" y="1269413"/>
            <a:chExt cx="3284892" cy="488847"/>
          </a:xfrm>
        </p:grpSpPr>
        <p:sp>
          <p:nvSpPr>
            <p:cNvPr id="35" name="Freeform 34"/>
            <p:cNvSpPr/>
            <p:nvPr/>
          </p:nvSpPr>
          <p:spPr>
            <a:xfrm>
              <a:off x="1400940" y="1421347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69328"/>
                  </a:lnTo>
                  <a:lnTo>
                    <a:pt x="7740" y="228766"/>
                  </a:lnTo>
                  <a:lnTo>
                    <a:pt x="9245" y="283422"/>
                  </a:lnTo>
                  <a:lnTo>
                    <a:pt x="10766" y="313138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31834" y="1359876"/>
              <a:ext cx="341051" cy="219399"/>
            </a:xfrm>
            <a:custGeom>
              <a:avLst/>
              <a:gdLst/>
              <a:ahLst/>
              <a:cxnLst/>
              <a:rect l="0" t="0" r="0" b="0"/>
              <a:pathLst>
                <a:path w="341051" h="219399">
                  <a:moveTo>
                    <a:pt x="0" y="145699"/>
                  </a:moveTo>
                  <a:lnTo>
                    <a:pt x="0" y="123342"/>
                  </a:lnTo>
                  <a:lnTo>
                    <a:pt x="6239" y="106127"/>
                  </a:lnTo>
                  <a:lnTo>
                    <a:pt x="56395" y="47532"/>
                  </a:lnTo>
                  <a:lnTo>
                    <a:pt x="70298" y="33439"/>
                  </a:lnTo>
                  <a:lnTo>
                    <a:pt x="102457" y="17940"/>
                  </a:lnTo>
                  <a:lnTo>
                    <a:pt x="165888" y="6909"/>
                  </a:lnTo>
                  <a:lnTo>
                    <a:pt x="215652" y="0"/>
                  </a:lnTo>
                  <a:lnTo>
                    <a:pt x="239734" y="5295"/>
                  </a:lnTo>
                  <a:lnTo>
                    <a:pt x="293309" y="28250"/>
                  </a:lnTo>
                  <a:lnTo>
                    <a:pt x="310124" y="44366"/>
                  </a:lnTo>
                  <a:lnTo>
                    <a:pt x="327155" y="78760"/>
                  </a:lnTo>
                  <a:lnTo>
                    <a:pt x="341050" y="131133"/>
                  </a:lnTo>
                  <a:lnTo>
                    <a:pt x="339531" y="154433"/>
                  </a:lnTo>
                  <a:lnTo>
                    <a:pt x="331837" y="173367"/>
                  </a:lnTo>
                  <a:lnTo>
                    <a:pt x="319448" y="189581"/>
                  </a:lnTo>
                  <a:lnTo>
                    <a:pt x="284269" y="219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63157" y="1621388"/>
              <a:ext cx="131932" cy="126427"/>
            </a:xfrm>
            <a:custGeom>
              <a:avLst/>
              <a:gdLst/>
              <a:ahLst/>
              <a:cxnLst/>
              <a:rect l="0" t="0" r="0" b="0"/>
              <a:pathLst>
                <a:path w="131932" h="126427">
                  <a:moveTo>
                    <a:pt x="5589" y="10529"/>
                  </a:moveTo>
                  <a:lnTo>
                    <a:pt x="0" y="27296"/>
                  </a:lnTo>
                  <a:lnTo>
                    <a:pt x="2113" y="60081"/>
                  </a:lnTo>
                  <a:lnTo>
                    <a:pt x="14477" y="103505"/>
                  </a:lnTo>
                  <a:lnTo>
                    <a:pt x="25527" y="120482"/>
                  </a:lnTo>
                  <a:lnTo>
                    <a:pt x="34089" y="124775"/>
                  </a:lnTo>
                  <a:lnTo>
                    <a:pt x="56080" y="126426"/>
                  </a:lnTo>
                  <a:lnTo>
                    <a:pt x="75213" y="120140"/>
                  </a:lnTo>
                  <a:lnTo>
                    <a:pt x="83590" y="115188"/>
                  </a:lnTo>
                  <a:lnTo>
                    <a:pt x="96018" y="97208"/>
                  </a:lnTo>
                  <a:lnTo>
                    <a:pt x="123389" y="4243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42615" y="1410818"/>
              <a:ext cx="20930" cy="347442"/>
            </a:xfrm>
            <a:custGeom>
              <a:avLst/>
              <a:gdLst/>
              <a:ahLst/>
              <a:cxnLst/>
              <a:rect l="0" t="0" r="0" b="0"/>
              <a:pathLst>
                <a:path w="20930" h="347442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5499" y="196817"/>
                  </a:lnTo>
                  <a:lnTo>
                    <a:pt x="8948" y="249259"/>
                  </a:lnTo>
                  <a:lnTo>
                    <a:pt x="11283" y="308636"/>
                  </a:lnTo>
                  <a:lnTo>
                    <a:pt x="209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58259" y="1547689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0053" y="11453"/>
                  </a:lnTo>
                  <a:lnTo>
                    <a:pt x="70923" y="19160"/>
                  </a:lnTo>
                  <a:lnTo>
                    <a:pt x="17788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74212" y="1347647"/>
              <a:ext cx="10472" cy="231628"/>
            </a:xfrm>
            <a:custGeom>
              <a:avLst/>
              <a:gdLst/>
              <a:ahLst/>
              <a:cxnLst/>
              <a:rect l="0" t="0" r="0" b="0"/>
              <a:pathLst>
                <a:path w="10472" h="231628">
                  <a:moveTo>
                    <a:pt x="10471" y="0"/>
                  </a:moveTo>
                  <a:lnTo>
                    <a:pt x="1407" y="58617"/>
                  </a:lnTo>
                  <a:lnTo>
                    <a:pt x="232" y="113961"/>
                  </a:lnTo>
                  <a:lnTo>
                    <a:pt x="0" y="176886"/>
                  </a:lnTo>
                  <a:lnTo>
                    <a:pt x="1138" y="202618"/>
                  </a:lnTo>
                  <a:lnTo>
                    <a:pt x="1047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50050" y="1347647"/>
              <a:ext cx="8334" cy="252685"/>
            </a:xfrm>
            <a:custGeom>
              <a:avLst/>
              <a:gdLst/>
              <a:ahLst/>
              <a:cxnLst/>
              <a:rect l="0" t="0" r="0" b="0"/>
              <a:pathLst>
                <a:path w="8334" h="252685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8069" y="196778"/>
                  </a:lnTo>
                  <a:lnTo>
                    <a:pt x="833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32041" y="1410818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6954" y="0"/>
                  </a:lnTo>
                  <a:lnTo>
                    <a:pt x="119658" y="0"/>
                  </a:lnTo>
                  <a:lnTo>
                    <a:pt x="5756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84683" y="1473989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1111" y="8333"/>
                  </a:lnTo>
                  <a:lnTo>
                    <a:pt x="91981" y="10095"/>
                  </a:lnTo>
                  <a:lnTo>
                    <a:pt x="37580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52893" y="1484518"/>
              <a:ext cx="111021" cy="189514"/>
            </a:xfrm>
            <a:custGeom>
              <a:avLst/>
              <a:gdLst/>
              <a:ahLst/>
              <a:cxnLst/>
              <a:rect l="0" t="0" r="0" b="0"/>
              <a:pathLst>
                <a:path w="111021" h="189514">
                  <a:moveTo>
                    <a:pt x="110816" y="0"/>
                  </a:moveTo>
                  <a:lnTo>
                    <a:pt x="56942" y="25194"/>
                  </a:lnTo>
                  <a:lnTo>
                    <a:pt x="5369" y="45244"/>
                  </a:lnTo>
                  <a:lnTo>
                    <a:pt x="744" y="50050"/>
                  </a:lnTo>
                  <a:lnTo>
                    <a:pt x="0" y="55593"/>
                  </a:lnTo>
                  <a:lnTo>
                    <a:pt x="1844" y="61629"/>
                  </a:lnTo>
                  <a:lnTo>
                    <a:pt x="13251" y="71454"/>
                  </a:lnTo>
                  <a:lnTo>
                    <a:pt x="69380" y="94559"/>
                  </a:lnTo>
                  <a:lnTo>
                    <a:pt x="88891" y="102857"/>
                  </a:lnTo>
                  <a:lnTo>
                    <a:pt x="105361" y="114344"/>
                  </a:lnTo>
                  <a:lnTo>
                    <a:pt x="109519" y="121853"/>
                  </a:lnTo>
                  <a:lnTo>
                    <a:pt x="111020" y="139555"/>
                  </a:lnTo>
                  <a:lnTo>
                    <a:pt x="104668" y="156001"/>
                  </a:lnTo>
                  <a:lnTo>
                    <a:pt x="99698" y="163662"/>
                  </a:lnTo>
                  <a:lnTo>
                    <a:pt x="84818" y="175294"/>
                  </a:lnTo>
                  <a:lnTo>
                    <a:pt x="4764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11150" y="149504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4268" y="55045"/>
                  </a:lnTo>
                  <a:lnTo>
                    <a:pt x="843" y="106453"/>
                  </a:lnTo>
                  <a:lnTo>
                    <a:pt x="166" y="16166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11150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37492" y="1487122"/>
              <a:ext cx="189514" cy="176381"/>
            </a:xfrm>
            <a:custGeom>
              <a:avLst/>
              <a:gdLst/>
              <a:ahLst/>
              <a:cxnLst/>
              <a:rect l="0" t="0" r="0" b="0"/>
              <a:pathLst>
                <a:path w="189514" h="176381">
                  <a:moveTo>
                    <a:pt x="0" y="60567"/>
                  </a:moveTo>
                  <a:lnTo>
                    <a:pt x="17958" y="114442"/>
                  </a:lnTo>
                  <a:lnTo>
                    <a:pt x="24749" y="134814"/>
                  </a:lnTo>
                  <a:lnTo>
                    <a:pt x="24688" y="136971"/>
                  </a:lnTo>
                  <a:lnTo>
                    <a:pt x="18382" y="126889"/>
                  </a:lnTo>
                  <a:lnTo>
                    <a:pt x="12855" y="94906"/>
                  </a:lnTo>
                  <a:lnTo>
                    <a:pt x="16807" y="61383"/>
                  </a:lnTo>
                  <a:lnTo>
                    <a:pt x="30976" y="29223"/>
                  </a:lnTo>
                  <a:lnTo>
                    <a:pt x="55581" y="3057"/>
                  </a:lnTo>
                  <a:lnTo>
                    <a:pt x="65130" y="0"/>
                  </a:lnTo>
                  <a:lnTo>
                    <a:pt x="85099" y="2842"/>
                  </a:lnTo>
                  <a:lnTo>
                    <a:pt x="110482" y="17597"/>
                  </a:lnTo>
                  <a:lnTo>
                    <a:pt x="132821" y="36787"/>
                  </a:lnTo>
                  <a:lnTo>
                    <a:pt x="148669" y="62879"/>
                  </a:lnTo>
                  <a:lnTo>
                    <a:pt x="177358" y="123941"/>
                  </a:lnTo>
                  <a:lnTo>
                    <a:pt x="189513" y="176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81951" y="1505575"/>
              <a:ext cx="164873" cy="192420"/>
            </a:xfrm>
            <a:custGeom>
              <a:avLst/>
              <a:gdLst/>
              <a:ahLst/>
              <a:cxnLst/>
              <a:rect l="0" t="0" r="0" b="0"/>
              <a:pathLst>
                <a:path w="164873" h="192420">
                  <a:moveTo>
                    <a:pt x="113551" y="10528"/>
                  </a:moveTo>
                  <a:lnTo>
                    <a:pt x="96784" y="4939"/>
                  </a:lnTo>
                  <a:lnTo>
                    <a:pt x="89505" y="5632"/>
                  </a:lnTo>
                  <a:lnTo>
                    <a:pt x="75178" y="12642"/>
                  </a:lnTo>
                  <a:lnTo>
                    <a:pt x="32853" y="49626"/>
                  </a:lnTo>
                  <a:lnTo>
                    <a:pt x="17371" y="75925"/>
                  </a:lnTo>
                  <a:lnTo>
                    <a:pt x="2829" y="117423"/>
                  </a:lnTo>
                  <a:lnTo>
                    <a:pt x="0" y="142655"/>
                  </a:lnTo>
                  <a:lnTo>
                    <a:pt x="4982" y="163228"/>
                  </a:lnTo>
                  <a:lnTo>
                    <a:pt x="9587" y="171989"/>
                  </a:lnTo>
                  <a:lnTo>
                    <a:pt x="24061" y="184844"/>
                  </a:lnTo>
                  <a:lnTo>
                    <a:pt x="32834" y="189910"/>
                  </a:lnTo>
                  <a:lnTo>
                    <a:pt x="51940" y="192419"/>
                  </a:lnTo>
                  <a:lnTo>
                    <a:pt x="98391" y="184498"/>
                  </a:lnTo>
                  <a:lnTo>
                    <a:pt x="127647" y="169439"/>
                  </a:lnTo>
                  <a:lnTo>
                    <a:pt x="151133" y="150160"/>
                  </a:lnTo>
                  <a:lnTo>
                    <a:pt x="159500" y="127179"/>
                  </a:lnTo>
                  <a:lnTo>
                    <a:pt x="164872" y="70355"/>
                  </a:lnTo>
                  <a:lnTo>
                    <a:pt x="160213" y="33714"/>
                  </a:lnTo>
                  <a:lnTo>
                    <a:pt x="145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24457" y="1470946"/>
              <a:ext cx="102673" cy="149855"/>
            </a:xfrm>
            <a:custGeom>
              <a:avLst/>
              <a:gdLst/>
              <a:ahLst/>
              <a:cxnLst/>
              <a:rect l="0" t="0" r="0" b="0"/>
              <a:pathLst>
                <a:path w="102673" h="149855">
                  <a:moveTo>
                    <a:pt x="7916" y="66214"/>
                  </a:moveTo>
                  <a:lnTo>
                    <a:pt x="2326" y="82982"/>
                  </a:lnTo>
                  <a:lnTo>
                    <a:pt x="2702" y="100573"/>
                  </a:lnTo>
                  <a:lnTo>
                    <a:pt x="13295" y="149854"/>
                  </a:lnTo>
                  <a:lnTo>
                    <a:pt x="0" y="93516"/>
                  </a:lnTo>
                  <a:lnTo>
                    <a:pt x="1281" y="57536"/>
                  </a:lnTo>
                  <a:lnTo>
                    <a:pt x="7306" y="36621"/>
                  </a:lnTo>
                  <a:lnTo>
                    <a:pt x="17784" y="19526"/>
                  </a:lnTo>
                  <a:lnTo>
                    <a:pt x="33358" y="7250"/>
                  </a:lnTo>
                  <a:lnTo>
                    <a:pt x="42425" y="2338"/>
                  </a:lnTo>
                  <a:lnTo>
                    <a:pt x="64977" y="0"/>
                  </a:lnTo>
                  <a:lnTo>
                    <a:pt x="102672" y="3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6884" y="1269413"/>
              <a:ext cx="171006" cy="377332"/>
            </a:xfrm>
            <a:custGeom>
              <a:avLst/>
              <a:gdLst/>
              <a:ahLst/>
              <a:cxnLst/>
              <a:rect l="0" t="0" r="0" b="0"/>
              <a:pathLst>
                <a:path w="171006" h="377332">
                  <a:moveTo>
                    <a:pt x="130287" y="267747"/>
                  </a:moveTo>
                  <a:lnTo>
                    <a:pt x="120711" y="243701"/>
                  </a:lnTo>
                  <a:lnTo>
                    <a:pt x="110043" y="229374"/>
                  </a:lnTo>
                  <a:lnTo>
                    <a:pt x="85294" y="213743"/>
                  </a:lnTo>
                  <a:lnTo>
                    <a:pt x="75725" y="213027"/>
                  </a:lnTo>
                  <a:lnTo>
                    <a:pt x="55734" y="218471"/>
                  </a:lnTo>
                  <a:lnTo>
                    <a:pt x="38271" y="231809"/>
                  </a:lnTo>
                  <a:lnTo>
                    <a:pt x="23880" y="249435"/>
                  </a:lnTo>
                  <a:lnTo>
                    <a:pt x="1212" y="299694"/>
                  </a:lnTo>
                  <a:lnTo>
                    <a:pt x="0" y="320550"/>
                  </a:lnTo>
                  <a:lnTo>
                    <a:pt x="8755" y="362535"/>
                  </a:lnTo>
                  <a:lnTo>
                    <a:pt x="15340" y="369544"/>
                  </a:lnTo>
                  <a:lnTo>
                    <a:pt x="35136" y="377331"/>
                  </a:lnTo>
                  <a:lnTo>
                    <a:pt x="44626" y="377068"/>
                  </a:lnTo>
                  <a:lnTo>
                    <a:pt x="61410" y="370536"/>
                  </a:lnTo>
                  <a:lnTo>
                    <a:pt x="84013" y="353705"/>
                  </a:lnTo>
                  <a:lnTo>
                    <a:pt x="117655" y="292971"/>
                  </a:lnTo>
                  <a:lnTo>
                    <a:pt x="136197" y="239108"/>
                  </a:lnTo>
                  <a:lnTo>
                    <a:pt x="151124" y="183408"/>
                  </a:lnTo>
                  <a:lnTo>
                    <a:pt x="165338" y="127345"/>
                  </a:lnTo>
                  <a:lnTo>
                    <a:pt x="171005" y="71211"/>
                  </a:lnTo>
                  <a:lnTo>
                    <a:pt x="169005" y="18182"/>
                  </a:lnTo>
                  <a:lnTo>
                    <a:pt x="166628" y="6614"/>
                  </a:lnTo>
                  <a:lnTo>
                    <a:pt x="162703" y="1241"/>
                  </a:lnTo>
                  <a:lnTo>
                    <a:pt x="157747" y="0"/>
                  </a:lnTo>
                  <a:lnTo>
                    <a:pt x="152103" y="1511"/>
                  </a:lnTo>
                  <a:lnTo>
                    <a:pt x="148340" y="8368"/>
                  </a:lnTo>
                  <a:lnTo>
                    <a:pt x="142302" y="61401"/>
                  </a:lnTo>
                  <a:lnTo>
                    <a:pt x="141256" y="111071"/>
                  </a:lnTo>
                  <a:lnTo>
                    <a:pt x="144065" y="159713"/>
                  </a:lnTo>
                  <a:lnTo>
                    <a:pt x="149187" y="206881"/>
                  </a:lnTo>
                  <a:lnTo>
                    <a:pt x="150918" y="269632"/>
                  </a:lnTo>
                  <a:lnTo>
                    <a:pt x="151344" y="309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32455" y="1452432"/>
              <a:ext cx="120153" cy="200543"/>
            </a:xfrm>
            <a:custGeom>
              <a:avLst/>
              <a:gdLst/>
              <a:ahLst/>
              <a:cxnLst/>
              <a:rect l="0" t="0" r="0" b="0"/>
              <a:pathLst>
                <a:path w="120153" h="200543">
                  <a:moveTo>
                    <a:pt x="0" y="95257"/>
                  </a:moveTo>
                  <a:lnTo>
                    <a:pt x="53876" y="76129"/>
                  </a:lnTo>
                  <a:lnTo>
                    <a:pt x="105448" y="51042"/>
                  </a:lnTo>
                  <a:lnTo>
                    <a:pt x="112413" y="43554"/>
                  </a:lnTo>
                  <a:lnTo>
                    <a:pt x="120152" y="22755"/>
                  </a:lnTo>
                  <a:lnTo>
                    <a:pt x="117536" y="14167"/>
                  </a:lnTo>
                  <a:lnTo>
                    <a:pt x="111113" y="7272"/>
                  </a:lnTo>
                  <a:lnTo>
                    <a:pt x="102152" y="1505"/>
                  </a:lnTo>
                  <a:lnTo>
                    <a:pt x="92668" y="0"/>
                  </a:lnTo>
                  <a:lnTo>
                    <a:pt x="72772" y="4567"/>
                  </a:lnTo>
                  <a:lnTo>
                    <a:pt x="55350" y="17516"/>
                  </a:lnTo>
                  <a:lnTo>
                    <a:pt x="40978" y="36139"/>
                  </a:lnTo>
                  <a:lnTo>
                    <a:pt x="27480" y="72931"/>
                  </a:lnTo>
                  <a:lnTo>
                    <a:pt x="24130" y="113468"/>
                  </a:lnTo>
                  <a:lnTo>
                    <a:pt x="31197" y="152775"/>
                  </a:lnTo>
                  <a:lnTo>
                    <a:pt x="41551" y="171903"/>
                  </a:lnTo>
                  <a:lnTo>
                    <a:pt x="73700" y="200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32497" y="1421347"/>
              <a:ext cx="84229" cy="199587"/>
            </a:xfrm>
            <a:custGeom>
              <a:avLst/>
              <a:gdLst/>
              <a:ahLst/>
              <a:cxnLst/>
              <a:rect l="0" t="0" r="0" b="0"/>
              <a:pathLst>
                <a:path w="84229" h="199587">
                  <a:moveTo>
                    <a:pt x="0" y="94756"/>
                  </a:moveTo>
                  <a:lnTo>
                    <a:pt x="5589" y="153373"/>
                  </a:lnTo>
                  <a:lnTo>
                    <a:pt x="15619" y="199358"/>
                  </a:lnTo>
                  <a:lnTo>
                    <a:pt x="15092" y="199586"/>
                  </a:lnTo>
                  <a:lnTo>
                    <a:pt x="13571" y="196228"/>
                  </a:lnTo>
                  <a:lnTo>
                    <a:pt x="5206" y="137075"/>
                  </a:lnTo>
                  <a:lnTo>
                    <a:pt x="2198" y="87561"/>
                  </a:lnTo>
                  <a:lnTo>
                    <a:pt x="9880" y="53630"/>
                  </a:lnTo>
                  <a:lnTo>
                    <a:pt x="20379" y="32024"/>
                  </a:lnTo>
                  <a:lnTo>
                    <a:pt x="39083" y="1696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00395" y="2239678"/>
            <a:ext cx="493540" cy="518789"/>
            <a:chOff x="1700395" y="2239678"/>
            <a:chExt cx="493540" cy="518789"/>
          </a:xfrm>
        </p:grpSpPr>
        <p:sp>
          <p:nvSpPr>
            <p:cNvPr id="54" name="Freeform 53"/>
            <p:cNvSpPr/>
            <p:nvPr/>
          </p:nvSpPr>
          <p:spPr>
            <a:xfrm>
              <a:off x="1700395" y="2239678"/>
              <a:ext cx="307798" cy="445089"/>
            </a:xfrm>
            <a:custGeom>
              <a:avLst/>
              <a:gdLst/>
              <a:ahLst/>
              <a:cxnLst/>
              <a:rect l="0" t="0" r="0" b="0"/>
              <a:pathLst>
                <a:path w="307798" h="445089">
                  <a:moveTo>
                    <a:pt x="257905" y="13420"/>
                  </a:moveTo>
                  <a:lnTo>
                    <a:pt x="213942" y="28074"/>
                  </a:lnTo>
                  <a:lnTo>
                    <a:pt x="156501" y="25977"/>
                  </a:lnTo>
                  <a:lnTo>
                    <a:pt x="108406" y="22210"/>
                  </a:lnTo>
                  <a:lnTo>
                    <a:pt x="56409" y="4281"/>
                  </a:lnTo>
                  <a:lnTo>
                    <a:pt x="42856" y="308"/>
                  </a:lnTo>
                  <a:lnTo>
                    <a:pt x="31481" y="0"/>
                  </a:lnTo>
                  <a:lnTo>
                    <a:pt x="12603" y="5896"/>
                  </a:lnTo>
                  <a:lnTo>
                    <a:pt x="6633" y="14253"/>
                  </a:lnTo>
                  <a:lnTo>
                    <a:pt x="0" y="39137"/>
                  </a:lnTo>
                  <a:lnTo>
                    <a:pt x="1854" y="74852"/>
                  </a:lnTo>
                  <a:lnTo>
                    <a:pt x="9964" y="93756"/>
                  </a:lnTo>
                  <a:lnTo>
                    <a:pt x="24564" y="123791"/>
                  </a:lnTo>
                  <a:lnTo>
                    <a:pt x="42430" y="182329"/>
                  </a:lnTo>
                  <a:lnTo>
                    <a:pt x="45155" y="208203"/>
                  </a:lnTo>
                  <a:lnTo>
                    <a:pt x="48221" y="214635"/>
                  </a:lnTo>
                  <a:lnTo>
                    <a:pt x="52605" y="216584"/>
                  </a:lnTo>
                  <a:lnTo>
                    <a:pt x="57868" y="215543"/>
                  </a:lnTo>
                  <a:lnTo>
                    <a:pt x="113268" y="180006"/>
                  </a:lnTo>
                  <a:lnTo>
                    <a:pt x="137860" y="175196"/>
                  </a:lnTo>
                  <a:lnTo>
                    <a:pt x="172423" y="178077"/>
                  </a:lnTo>
                  <a:lnTo>
                    <a:pt x="215543" y="190701"/>
                  </a:lnTo>
                  <a:lnTo>
                    <a:pt x="254737" y="214511"/>
                  </a:lnTo>
                  <a:lnTo>
                    <a:pt x="285355" y="241745"/>
                  </a:lnTo>
                  <a:lnTo>
                    <a:pt x="301264" y="268245"/>
                  </a:lnTo>
                  <a:lnTo>
                    <a:pt x="307797" y="309502"/>
                  </a:lnTo>
                  <a:lnTo>
                    <a:pt x="303086" y="335695"/>
                  </a:lnTo>
                  <a:lnTo>
                    <a:pt x="280998" y="381106"/>
                  </a:lnTo>
                  <a:lnTo>
                    <a:pt x="255389" y="407673"/>
                  </a:lnTo>
                  <a:lnTo>
                    <a:pt x="225574" y="424774"/>
                  </a:lnTo>
                  <a:lnTo>
                    <a:pt x="169587" y="439862"/>
                  </a:lnTo>
                  <a:lnTo>
                    <a:pt x="121035" y="445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26756" y="2579481"/>
              <a:ext cx="67179" cy="178986"/>
            </a:xfrm>
            <a:custGeom>
              <a:avLst/>
              <a:gdLst/>
              <a:ahLst/>
              <a:cxnLst/>
              <a:rect l="0" t="0" r="0" b="0"/>
              <a:pathLst>
                <a:path w="67179" h="178986">
                  <a:moveTo>
                    <a:pt x="0" y="0"/>
                  </a:moveTo>
                  <a:lnTo>
                    <a:pt x="16768" y="5590"/>
                  </a:lnTo>
                  <a:lnTo>
                    <a:pt x="31239" y="20812"/>
                  </a:lnTo>
                  <a:lnTo>
                    <a:pt x="58230" y="73668"/>
                  </a:lnTo>
                  <a:lnTo>
                    <a:pt x="66044" y="94743"/>
                  </a:lnTo>
                  <a:lnTo>
                    <a:pt x="67178" y="115807"/>
                  </a:lnTo>
                  <a:lnTo>
                    <a:pt x="62612" y="136868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1305533" y="326383"/>
            <a:ext cx="473784" cy="758053"/>
          </a:xfrm>
          <a:custGeom>
            <a:avLst/>
            <a:gdLst/>
            <a:ahLst/>
            <a:cxnLst/>
            <a:rect l="0" t="0" r="0" b="0"/>
            <a:pathLst>
              <a:path w="473784" h="758053">
                <a:moveTo>
                  <a:pt x="473783" y="0"/>
                </a:moveTo>
                <a:lnTo>
                  <a:pt x="419668" y="57234"/>
                </a:lnTo>
                <a:lnTo>
                  <a:pt x="384325" y="115291"/>
                </a:lnTo>
                <a:lnTo>
                  <a:pt x="362009" y="165831"/>
                </a:lnTo>
                <a:lnTo>
                  <a:pt x="340743" y="218500"/>
                </a:lnTo>
                <a:lnTo>
                  <a:pt x="312106" y="268938"/>
                </a:lnTo>
                <a:lnTo>
                  <a:pt x="271125" y="327657"/>
                </a:lnTo>
                <a:lnTo>
                  <a:pt x="229366" y="389666"/>
                </a:lnTo>
                <a:lnTo>
                  <a:pt x="195563" y="452735"/>
                </a:lnTo>
                <a:lnTo>
                  <a:pt x="154333" y="515897"/>
                </a:lnTo>
                <a:lnTo>
                  <a:pt x="119532" y="579067"/>
                </a:lnTo>
                <a:lnTo>
                  <a:pt x="80429" y="642238"/>
                </a:lnTo>
                <a:lnTo>
                  <a:pt x="45586" y="694881"/>
                </a:lnTo>
                <a:lnTo>
                  <a:pt x="0" y="7580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417894" y="2200455"/>
            <a:ext cx="557650" cy="579069"/>
            <a:chOff x="2417894" y="2200455"/>
            <a:chExt cx="557650" cy="579069"/>
          </a:xfrm>
        </p:grpSpPr>
        <p:sp>
          <p:nvSpPr>
            <p:cNvPr id="58" name="Freeform 57"/>
            <p:cNvSpPr/>
            <p:nvPr/>
          </p:nvSpPr>
          <p:spPr>
            <a:xfrm>
              <a:off x="2417894" y="2200455"/>
              <a:ext cx="329437" cy="410613"/>
            </a:xfrm>
            <a:custGeom>
              <a:avLst/>
              <a:gdLst/>
              <a:ahLst/>
              <a:cxnLst/>
              <a:rect l="0" t="0" r="0" b="0"/>
              <a:pathLst>
                <a:path w="329437" h="410613">
                  <a:moveTo>
                    <a:pt x="298458" y="0"/>
                  </a:moveTo>
                  <a:lnTo>
                    <a:pt x="249527" y="11453"/>
                  </a:lnTo>
                  <a:lnTo>
                    <a:pt x="218219" y="15619"/>
                  </a:lnTo>
                  <a:lnTo>
                    <a:pt x="168879" y="12557"/>
                  </a:lnTo>
                  <a:lnTo>
                    <a:pt x="109692" y="7810"/>
                  </a:lnTo>
                  <a:lnTo>
                    <a:pt x="52941" y="1543"/>
                  </a:lnTo>
                  <a:lnTo>
                    <a:pt x="16312" y="6047"/>
                  </a:lnTo>
                  <a:lnTo>
                    <a:pt x="8585" y="13390"/>
                  </a:lnTo>
                  <a:lnTo>
                    <a:pt x="0" y="37147"/>
                  </a:lnTo>
                  <a:lnTo>
                    <a:pt x="2423" y="60964"/>
                  </a:lnTo>
                  <a:lnTo>
                    <a:pt x="21045" y="115523"/>
                  </a:lnTo>
                  <a:lnTo>
                    <a:pt x="38733" y="168418"/>
                  </a:lnTo>
                  <a:lnTo>
                    <a:pt x="44590" y="173110"/>
                  </a:lnTo>
                  <a:lnTo>
                    <a:pt x="52004" y="173899"/>
                  </a:lnTo>
                  <a:lnTo>
                    <a:pt x="109492" y="157482"/>
                  </a:lnTo>
                  <a:lnTo>
                    <a:pt x="131415" y="153050"/>
                  </a:lnTo>
                  <a:lnTo>
                    <a:pt x="191742" y="162644"/>
                  </a:lnTo>
                  <a:lnTo>
                    <a:pt x="245627" y="190597"/>
                  </a:lnTo>
                  <a:lnTo>
                    <a:pt x="287892" y="217803"/>
                  </a:lnTo>
                  <a:lnTo>
                    <a:pt x="302731" y="237962"/>
                  </a:lnTo>
                  <a:lnTo>
                    <a:pt x="327378" y="289031"/>
                  </a:lnTo>
                  <a:lnTo>
                    <a:pt x="329436" y="301482"/>
                  </a:lnTo>
                  <a:lnTo>
                    <a:pt x="325484" y="324675"/>
                  </a:lnTo>
                  <a:lnTo>
                    <a:pt x="310105" y="351874"/>
                  </a:lnTo>
                  <a:lnTo>
                    <a:pt x="291156" y="364229"/>
                  </a:lnTo>
                  <a:lnTo>
                    <a:pt x="235712" y="392719"/>
                  </a:lnTo>
                  <a:lnTo>
                    <a:pt x="19317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84808" y="2495253"/>
              <a:ext cx="90736" cy="284271"/>
            </a:xfrm>
            <a:custGeom>
              <a:avLst/>
              <a:gdLst/>
              <a:ahLst/>
              <a:cxnLst/>
              <a:rect l="0" t="0" r="0" b="0"/>
              <a:pathLst>
                <a:path w="90736" h="284271">
                  <a:moveTo>
                    <a:pt x="0" y="0"/>
                  </a:moveTo>
                  <a:lnTo>
                    <a:pt x="16811" y="19151"/>
                  </a:lnTo>
                  <a:lnTo>
                    <a:pt x="34747" y="53898"/>
                  </a:lnTo>
                  <a:lnTo>
                    <a:pt x="55000" y="111209"/>
                  </a:lnTo>
                  <a:lnTo>
                    <a:pt x="81184" y="168197"/>
                  </a:lnTo>
                  <a:lnTo>
                    <a:pt x="90735" y="212963"/>
                  </a:lnTo>
                  <a:lnTo>
                    <a:pt x="85894" y="266431"/>
                  </a:lnTo>
                  <a:lnTo>
                    <a:pt x="842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5632746" y="305326"/>
            <a:ext cx="284270" cy="579068"/>
          </a:xfrm>
          <a:custGeom>
            <a:avLst/>
            <a:gdLst/>
            <a:ahLst/>
            <a:cxnLst/>
            <a:rect l="0" t="0" r="0" b="0"/>
            <a:pathLst>
              <a:path w="284270" h="579068">
                <a:moveTo>
                  <a:pt x="284269" y="0"/>
                </a:moveTo>
                <a:lnTo>
                  <a:pt x="274694" y="24047"/>
                </a:lnTo>
                <a:lnTo>
                  <a:pt x="250456" y="65182"/>
                </a:lnTo>
                <a:lnTo>
                  <a:pt x="228230" y="126519"/>
                </a:lnTo>
                <a:lnTo>
                  <a:pt x="201481" y="189528"/>
                </a:lnTo>
                <a:lnTo>
                  <a:pt x="176516" y="250491"/>
                </a:lnTo>
                <a:lnTo>
                  <a:pt x="150800" y="313443"/>
                </a:lnTo>
                <a:lnTo>
                  <a:pt x="125627" y="368714"/>
                </a:lnTo>
                <a:lnTo>
                  <a:pt x="91153" y="431480"/>
                </a:lnTo>
                <a:lnTo>
                  <a:pt x="60033" y="484967"/>
                </a:lnTo>
                <a:lnTo>
                  <a:pt x="25756" y="545012"/>
                </a:lnTo>
                <a:lnTo>
                  <a:pt x="0" y="5790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8159585" y="400082"/>
            <a:ext cx="263214" cy="379027"/>
          </a:xfrm>
          <a:custGeom>
            <a:avLst/>
            <a:gdLst/>
            <a:ahLst/>
            <a:cxnLst/>
            <a:rect l="0" t="0" r="0" b="0"/>
            <a:pathLst>
              <a:path w="263214" h="379027">
                <a:moveTo>
                  <a:pt x="263213" y="0"/>
                </a:moveTo>
                <a:lnTo>
                  <a:pt x="246402" y="19151"/>
                </a:lnTo>
                <a:lnTo>
                  <a:pt x="213715" y="73218"/>
                </a:lnTo>
                <a:lnTo>
                  <a:pt x="178937" y="129399"/>
                </a:lnTo>
                <a:lnTo>
                  <a:pt x="150899" y="183098"/>
                </a:lnTo>
                <a:lnTo>
                  <a:pt x="121661" y="238766"/>
                </a:lnTo>
                <a:lnTo>
                  <a:pt x="80184" y="294822"/>
                </a:lnTo>
                <a:lnTo>
                  <a:pt x="27278" y="350955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3158113" y="2084642"/>
            <a:ext cx="541751" cy="642239"/>
            <a:chOff x="3158113" y="2084642"/>
            <a:chExt cx="541751" cy="642239"/>
          </a:xfrm>
        </p:grpSpPr>
        <p:sp>
          <p:nvSpPr>
            <p:cNvPr id="63" name="Freeform 62"/>
            <p:cNvSpPr/>
            <p:nvPr/>
          </p:nvSpPr>
          <p:spPr>
            <a:xfrm>
              <a:off x="3158113" y="2084642"/>
              <a:ext cx="295235" cy="460488"/>
            </a:xfrm>
            <a:custGeom>
              <a:avLst/>
              <a:gdLst/>
              <a:ahLst/>
              <a:cxnLst/>
              <a:rect l="0" t="0" r="0" b="0"/>
              <a:pathLst>
                <a:path w="295235" h="460488">
                  <a:moveTo>
                    <a:pt x="295234" y="0"/>
                  </a:moveTo>
                  <a:lnTo>
                    <a:pt x="278466" y="11178"/>
                  </a:lnTo>
                  <a:lnTo>
                    <a:pt x="219788" y="22876"/>
                  </a:lnTo>
                  <a:lnTo>
                    <a:pt x="165038" y="35454"/>
                  </a:lnTo>
                  <a:lnTo>
                    <a:pt x="101927" y="40799"/>
                  </a:lnTo>
                  <a:lnTo>
                    <a:pt x="43187" y="44974"/>
                  </a:lnTo>
                  <a:lnTo>
                    <a:pt x="28936" y="47530"/>
                  </a:lnTo>
                  <a:lnTo>
                    <a:pt x="18266" y="52744"/>
                  </a:lnTo>
                  <a:lnTo>
                    <a:pt x="3291" y="67895"/>
                  </a:lnTo>
                  <a:lnTo>
                    <a:pt x="0" y="76849"/>
                  </a:lnTo>
                  <a:lnTo>
                    <a:pt x="147" y="132346"/>
                  </a:lnTo>
                  <a:lnTo>
                    <a:pt x="5612" y="188917"/>
                  </a:lnTo>
                  <a:lnTo>
                    <a:pt x="3887" y="199644"/>
                  </a:lnTo>
                  <a:lnTo>
                    <a:pt x="7416" y="205626"/>
                  </a:lnTo>
                  <a:lnTo>
                    <a:pt x="14448" y="208444"/>
                  </a:lnTo>
                  <a:lnTo>
                    <a:pt x="33569" y="208455"/>
                  </a:lnTo>
                  <a:lnTo>
                    <a:pt x="64066" y="204224"/>
                  </a:lnTo>
                  <a:lnTo>
                    <a:pt x="116310" y="215093"/>
                  </a:lnTo>
                  <a:lnTo>
                    <a:pt x="164441" y="236723"/>
                  </a:lnTo>
                  <a:lnTo>
                    <a:pt x="217627" y="276029"/>
                  </a:lnTo>
                  <a:lnTo>
                    <a:pt x="260537" y="323543"/>
                  </a:lnTo>
                  <a:lnTo>
                    <a:pt x="273184" y="346178"/>
                  </a:lnTo>
                  <a:lnTo>
                    <a:pt x="281292" y="389830"/>
                  </a:lnTo>
                  <a:lnTo>
                    <a:pt x="276949" y="413464"/>
                  </a:lnTo>
                  <a:lnTo>
                    <a:pt x="272515" y="423041"/>
                  </a:lnTo>
                  <a:lnTo>
                    <a:pt x="258231" y="436803"/>
                  </a:lnTo>
                  <a:lnTo>
                    <a:pt x="227338" y="451127"/>
                  </a:lnTo>
                  <a:lnTo>
                    <a:pt x="188549" y="459661"/>
                  </a:lnTo>
                  <a:lnTo>
                    <a:pt x="164760" y="460487"/>
                  </a:lnTo>
                  <a:lnTo>
                    <a:pt x="13730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11274" y="2463668"/>
              <a:ext cx="88590" cy="263213"/>
            </a:xfrm>
            <a:custGeom>
              <a:avLst/>
              <a:gdLst/>
              <a:ahLst/>
              <a:cxnLst/>
              <a:rect l="0" t="0" r="0" b="0"/>
              <a:pathLst>
                <a:path w="88590" h="263213">
                  <a:moveTo>
                    <a:pt x="0" y="0"/>
                  </a:moveTo>
                  <a:lnTo>
                    <a:pt x="34747" y="37086"/>
                  </a:lnTo>
                  <a:lnTo>
                    <a:pt x="61234" y="90541"/>
                  </a:lnTo>
                  <a:lnTo>
                    <a:pt x="83511" y="153083"/>
                  </a:lnTo>
                  <a:lnTo>
                    <a:pt x="88589" y="183850"/>
                  </a:lnTo>
                  <a:lnTo>
                    <a:pt x="82317" y="235491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022829" y="2032000"/>
            <a:ext cx="455909" cy="684353"/>
            <a:chOff x="4022829" y="2032000"/>
            <a:chExt cx="455909" cy="684353"/>
          </a:xfrm>
        </p:grpSpPr>
        <p:sp>
          <p:nvSpPr>
            <p:cNvPr id="66" name="Freeform 65"/>
            <p:cNvSpPr/>
            <p:nvPr/>
          </p:nvSpPr>
          <p:spPr>
            <a:xfrm>
              <a:off x="4022829" y="2032000"/>
              <a:ext cx="233728" cy="538959"/>
            </a:xfrm>
            <a:custGeom>
              <a:avLst/>
              <a:gdLst/>
              <a:ahLst/>
              <a:cxnLst/>
              <a:rect l="0" t="0" r="0" b="0"/>
              <a:pathLst>
                <a:path w="233728" h="538959">
                  <a:moveTo>
                    <a:pt x="156984" y="0"/>
                  </a:moveTo>
                  <a:lnTo>
                    <a:pt x="118611" y="29308"/>
                  </a:lnTo>
                  <a:lnTo>
                    <a:pt x="90349" y="74376"/>
                  </a:lnTo>
                  <a:lnTo>
                    <a:pt x="65356" y="132151"/>
                  </a:lnTo>
                  <a:lnTo>
                    <a:pt x="43218" y="189230"/>
                  </a:lnTo>
                  <a:lnTo>
                    <a:pt x="24721" y="242359"/>
                  </a:lnTo>
                  <a:lnTo>
                    <a:pt x="13420" y="289919"/>
                  </a:lnTo>
                  <a:lnTo>
                    <a:pt x="3832" y="339885"/>
                  </a:lnTo>
                  <a:lnTo>
                    <a:pt x="0" y="399283"/>
                  </a:lnTo>
                  <a:lnTo>
                    <a:pt x="4832" y="456077"/>
                  </a:lnTo>
                  <a:lnTo>
                    <a:pt x="19355" y="492712"/>
                  </a:lnTo>
                  <a:lnTo>
                    <a:pt x="38476" y="520205"/>
                  </a:lnTo>
                  <a:lnTo>
                    <a:pt x="64549" y="537580"/>
                  </a:lnTo>
                  <a:lnTo>
                    <a:pt x="111268" y="538958"/>
                  </a:lnTo>
                  <a:lnTo>
                    <a:pt x="164721" y="527774"/>
                  </a:lnTo>
                  <a:lnTo>
                    <a:pt x="197101" y="509537"/>
                  </a:lnTo>
                  <a:lnTo>
                    <a:pt x="214198" y="492013"/>
                  </a:lnTo>
                  <a:lnTo>
                    <a:pt x="231388" y="456827"/>
                  </a:lnTo>
                  <a:lnTo>
                    <a:pt x="233727" y="430371"/>
                  </a:lnTo>
                  <a:lnTo>
                    <a:pt x="229697" y="404185"/>
                  </a:lnTo>
                  <a:lnTo>
                    <a:pt x="220106" y="380849"/>
                  </a:lnTo>
                  <a:lnTo>
                    <a:pt x="204926" y="365018"/>
                  </a:lnTo>
                  <a:lnTo>
                    <a:pt x="195964" y="359159"/>
                  </a:lnTo>
                  <a:lnTo>
                    <a:pt x="160995" y="350912"/>
                  </a:lnTo>
                  <a:lnTo>
                    <a:pt x="140829" y="355222"/>
                  </a:lnTo>
                  <a:lnTo>
                    <a:pt x="108819" y="377053"/>
                  </a:lnTo>
                  <a:lnTo>
                    <a:pt x="76003" y="412908"/>
                  </a:lnTo>
                  <a:lnTo>
                    <a:pt x="62228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1969" y="2516310"/>
              <a:ext cx="56769" cy="200043"/>
            </a:xfrm>
            <a:custGeom>
              <a:avLst/>
              <a:gdLst/>
              <a:ahLst/>
              <a:cxnLst/>
              <a:rect l="0" t="0" r="0" b="0"/>
              <a:pathLst>
                <a:path w="56769" h="200043">
                  <a:moveTo>
                    <a:pt x="42113" y="0"/>
                  </a:moveTo>
                  <a:lnTo>
                    <a:pt x="56768" y="43963"/>
                  </a:lnTo>
                  <a:lnTo>
                    <a:pt x="55684" y="79837"/>
                  </a:lnTo>
                  <a:lnTo>
                    <a:pt x="43668" y="132711"/>
                  </a:lnTo>
                  <a:lnTo>
                    <a:pt x="19977" y="17504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6285513" y="273740"/>
            <a:ext cx="294799" cy="558012"/>
          </a:xfrm>
          <a:custGeom>
            <a:avLst/>
            <a:gdLst/>
            <a:ahLst/>
            <a:cxnLst/>
            <a:rect l="0" t="0" r="0" b="0"/>
            <a:pathLst>
              <a:path w="294799" h="558012">
                <a:moveTo>
                  <a:pt x="294798" y="0"/>
                </a:moveTo>
                <a:lnTo>
                  <a:pt x="277987" y="19151"/>
                </a:lnTo>
                <a:lnTo>
                  <a:pt x="252136" y="68687"/>
                </a:lnTo>
                <a:lnTo>
                  <a:pt x="224499" y="128862"/>
                </a:lnTo>
                <a:lnTo>
                  <a:pt x="189499" y="185339"/>
                </a:lnTo>
                <a:lnTo>
                  <a:pt x="147398" y="242714"/>
                </a:lnTo>
                <a:lnTo>
                  <a:pt x="113473" y="296042"/>
                </a:lnTo>
                <a:lnTo>
                  <a:pt x="89442" y="348380"/>
                </a:lnTo>
                <a:lnTo>
                  <a:pt x="62771" y="403778"/>
                </a:lnTo>
                <a:lnTo>
                  <a:pt x="39002" y="458612"/>
                </a:lnTo>
                <a:lnTo>
                  <a:pt x="12473" y="515285"/>
                </a:lnTo>
                <a:lnTo>
                  <a:pt x="0" y="5580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771671" y="2035113"/>
            <a:ext cx="366236" cy="607541"/>
            <a:chOff x="4771671" y="2035113"/>
            <a:chExt cx="366236" cy="607541"/>
          </a:xfrm>
        </p:grpSpPr>
        <p:sp>
          <p:nvSpPr>
            <p:cNvPr id="70" name="Freeform 69"/>
            <p:cNvSpPr/>
            <p:nvPr/>
          </p:nvSpPr>
          <p:spPr>
            <a:xfrm>
              <a:off x="4771671" y="2035113"/>
              <a:ext cx="229366" cy="534587"/>
            </a:xfrm>
            <a:custGeom>
              <a:avLst/>
              <a:gdLst/>
              <a:ahLst/>
              <a:cxnLst/>
              <a:rect l="0" t="0" r="0" b="0"/>
              <a:pathLst>
                <a:path w="229366" h="534587">
                  <a:moveTo>
                    <a:pt x="229365" y="112700"/>
                  </a:moveTo>
                  <a:lnTo>
                    <a:pt x="186703" y="173573"/>
                  </a:lnTo>
                  <a:lnTo>
                    <a:pt x="152084" y="226305"/>
                  </a:lnTo>
                  <a:lnTo>
                    <a:pt x="122641" y="280865"/>
                  </a:lnTo>
                  <a:lnTo>
                    <a:pt x="91300" y="340024"/>
                  </a:lnTo>
                  <a:lnTo>
                    <a:pt x="68614" y="389585"/>
                  </a:lnTo>
                  <a:lnTo>
                    <a:pt x="43107" y="445727"/>
                  </a:lnTo>
                  <a:lnTo>
                    <a:pt x="26457" y="490959"/>
                  </a:lnTo>
                  <a:lnTo>
                    <a:pt x="26243" y="500573"/>
                  </a:lnTo>
                  <a:lnTo>
                    <a:pt x="32243" y="517495"/>
                  </a:lnTo>
                  <a:lnTo>
                    <a:pt x="48949" y="529695"/>
                  </a:lnTo>
                  <a:lnTo>
                    <a:pt x="59955" y="534586"/>
                  </a:lnTo>
                  <a:lnTo>
                    <a:pt x="71971" y="534337"/>
                  </a:lnTo>
                  <a:lnTo>
                    <a:pt x="97801" y="524702"/>
                  </a:lnTo>
                  <a:lnTo>
                    <a:pt x="146645" y="488327"/>
                  </a:lnTo>
                  <a:lnTo>
                    <a:pt x="181959" y="448940"/>
                  </a:lnTo>
                  <a:lnTo>
                    <a:pt x="187629" y="422018"/>
                  </a:lnTo>
                  <a:lnTo>
                    <a:pt x="185079" y="392894"/>
                  </a:lnTo>
                  <a:lnTo>
                    <a:pt x="164379" y="345602"/>
                  </a:lnTo>
                  <a:lnTo>
                    <a:pt x="123920" y="292721"/>
                  </a:lnTo>
                  <a:lnTo>
                    <a:pt x="74938" y="237023"/>
                  </a:lnTo>
                  <a:lnTo>
                    <a:pt x="26983" y="174777"/>
                  </a:lnTo>
                  <a:lnTo>
                    <a:pt x="5373" y="123085"/>
                  </a:lnTo>
                  <a:lnTo>
                    <a:pt x="0" y="86011"/>
                  </a:lnTo>
                  <a:lnTo>
                    <a:pt x="3997" y="50980"/>
                  </a:lnTo>
                  <a:lnTo>
                    <a:pt x="12609" y="32236"/>
                  </a:lnTo>
                  <a:lnTo>
                    <a:pt x="18180" y="23963"/>
                  </a:lnTo>
                  <a:lnTo>
                    <a:pt x="33730" y="11650"/>
                  </a:lnTo>
                  <a:lnTo>
                    <a:pt x="53508" y="3448"/>
                  </a:lnTo>
                  <a:lnTo>
                    <a:pt x="89782" y="0"/>
                  </a:lnTo>
                  <a:lnTo>
                    <a:pt x="151918" y="13846"/>
                  </a:lnTo>
                  <a:lnTo>
                    <a:pt x="166194" y="17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27378" y="2516310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10528" y="0"/>
                  </a:moveTo>
                  <a:lnTo>
                    <a:pt x="4939" y="62093"/>
                  </a:lnTo>
                  <a:lnTo>
                    <a:pt x="650" y="114647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4569367" y="294797"/>
            <a:ext cx="252686" cy="494841"/>
          </a:xfrm>
          <a:custGeom>
            <a:avLst/>
            <a:gdLst/>
            <a:ahLst/>
            <a:cxnLst/>
            <a:rect l="0" t="0" r="0" b="0"/>
            <a:pathLst>
              <a:path w="252686" h="494841">
                <a:moveTo>
                  <a:pt x="252685" y="0"/>
                </a:moveTo>
                <a:lnTo>
                  <a:pt x="214311" y="29309"/>
                </a:lnTo>
                <a:lnTo>
                  <a:pt x="186050" y="67141"/>
                </a:lnTo>
                <a:lnTo>
                  <a:pt x="161057" y="122274"/>
                </a:lnTo>
                <a:lnTo>
                  <a:pt x="138919" y="184420"/>
                </a:lnTo>
                <a:lnTo>
                  <a:pt x="120421" y="239070"/>
                </a:lnTo>
                <a:lnTo>
                  <a:pt x="101921" y="294392"/>
                </a:lnTo>
                <a:lnTo>
                  <a:pt x="86597" y="335662"/>
                </a:lnTo>
                <a:lnTo>
                  <a:pt x="55961" y="390523"/>
                </a:lnTo>
                <a:lnTo>
                  <a:pt x="18490" y="453503"/>
                </a:lnTo>
                <a:lnTo>
                  <a:pt x="0" y="4948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5357760" y="2099127"/>
            <a:ext cx="441980" cy="669868"/>
            <a:chOff x="5357760" y="2099127"/>
            <a:chExt cx="441980" cy="669868"/>
          </a:xfrm>
        </p:grpSpPr>
        <p:sp>
          <p:nvSpPr>
            <p:cNvPr id="74" name="Freeform 73"/>
            <p:cNvSpPr/>
            <p:nvPr/>
          </p:nvSpPr>
          <p:spPr>
            <a:xfrm>
              <a:off x="5357760" y="2099127"/>
              <a:ext cx="243401" cy="469827"/>
            </a:xfrm>
            <a:custGeom>
              <a:avLst/>
              <a:gdLst/>
              <a:ahLst/>
              <a:cxnLst/>
              <a:rect l="0" t="0" r="0" b="0"/>
              <a:pathLst>
                <a:path w="243401" h="469827">
                  <a:moveTo>
                    <a:pt x="243400" y="69743"/>
                  </a:moveTo>
                  <a:lnTo>
                    <a:pt x="233825" y="45696"/>
                  </a:lnTo>
                  <a:lnTo>
                    <a:pt x="215867" y="24274"/>
                  </a:lnTo>
                  <a:lnTo>
                    <a:pt x="198408" y="10150"/>
                  </a:lnTo>
                  <a:lnTo>
                    <a:pt x="175830" y="2313"/>
                  </a:lnTo>
                  <a:lnTo>
                    <a:pt x="151368" y="0"/>
                  </a:lnTo>
                  <a:lnTo>
                    <a:pt x="128798" y="2871"/>
                  </a:lnTo>
                  <a:lnTo>
                    <a:pt x="75104" y="28990"/>
                  </a:lnTo>
                  <a:lnTo>
                    <a:pt x="55128" y="43442"/>
                  </a:lnTo>
                  <a:lnTo>
                    <a:pt x="15908" y="91496"/>
                  </a:lnTo>
                  <a:lnTo>
                    <a:pt x="0" y="128181"/>
                  </a:lnTo>
                  <a:lnTo>
                    <a:pt x="1082" y="154987"/>
                  </a:lnTo>
                  <a:lnTo>
                    <a:pt x="9361" y="180159"/>
                  </a:lnTo>
                  <a:lnTo>
                    <a:pt x="20840" y="199145"/>
                  </a:lnTo>
                  <a:lnTo>
                    <a:pt x="46045" y="222988"/>
                  </a:lnTo>
                  <a:lnTo>
                    <a:pt x="68730" y="231439"/>
                  </a:lnTo>
                  <a:lnTo>
                    <a:pt x="93239" y="234025"/>
                  </a:lnTo>
                  <a:lnTo>
                    <a:pt x="148280" y="223149"/>
                  </a:lnTo>
                  <a:lnTo>
                    <a:pt x="166420" y="210453"/>
                  </a:lnTo>
                  <a:lnTo>
                    <a:pt x="181111" y="193112"/>
                  </a:lnTo>
                  <a:lnTo>
                    <a:pt x="219789" y="130545"/>
                  </a:lnTo>
                  <a:lnTo>
                    <a:pt x="235235" y="103746"/>
                  </a:lnTo>
                  <a:lnTo>
                    <a:pt x="241466" y="95921"/>
                  </a:lnTo>
                  <a:lnTo>
                    <a:pt x="243281" y="95384"/>
                  </a:lnTo>
                  <a:lnTo>
                    <a:pt x="234094" y="153021"/>
                  </a:lnTo>
                  <a:lnTo>
                    <a:pt x="233113" y="207119"/>
                  </a:lnTo>
                  <a:lnTo>
                    <a:pt x="232920" y="262865"/>
                  </a:lnTo>
                  <a:lnTo>
                    <a:pt x="232886" y="316087"/>
                  </a:lnTo>
                  <a:lnTo>
                    <a:pt x="232876" y="370722"/>
                  </a:lnTo>
                  <a:lnTo>
                    <a:pt x="225637" y="424773"/>
                  </a:lnTo>
                  <a:lnTo>
                    <a:pt x="222343" y="469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59088" y="2600538"/>
              <a:ext cx="40652" cy="168457"/>
            </a:xfrm>
            <a:custGeom>
              <a:avLst/>
              <a:gdLst/>
              <a:ahLst/>
              <a:cxnLst/>
              <a:rect l="0" t="0" r="0" b="0"/>
              <a:pathLst>
                <a:path w="40652" h="168457">
                  <a:moveTo>
                    <a:pt x="31585" y="0"/>
                  </a:moveTo>
                  <a:lnTo>
                    <a:pt x="34705" y="42692"/>
                  </a:lnTo>
                  <a:lnTo>
                    <a:pt x="40651" y="89932"/>
                  </a:lnTo>
                  <a:lnTo>
                    <a:pt x="35224" y="113669"/>
                  </a:lnTo>
                  <a:lnTo>
                    <a:pt x="19016" y="14364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5022093" y="373436"/>
            <a:ext cx="252685" cy="521487"/>
          </a:xfrm>
          <a:custGeom>
            <a:avLst/>
            <a:gdLst/>
            <a:ahLst/>
            <a:cxnLst/>
            <a:rect l="0" t="0" r="0" b="0"/>
            <a:pathLst>
              <a:path w="252685" h="521487">
                <a:moveTo>
                  <a:pt x="252684" y="5589"/>
                </a:moveTo>
                <a:lnTo>
                  <a:pt x="235917" y="0"/>
                </a:lnTo>
                <a:lnTo>
                  <a:pt x="229807" y="1863"/>
                </a:lnTo>
                <a:lnTo>
                  <a:pt x="224565" y="6615"/>
                </a:lnTo>
                <a:lnTo>
                  <a:pt x="187670" y="69437"/>
                </a:lnTo>
                <a:lnTo>
                  <a:pt x="163889" y="127819"/>
                </a:lnTo>
                <a:lnTo>
                  <a:pt x="139781" y="189437"/>
                </a:lnTo>
                <a:lnTo>
                  <a:pt x="112229" y="247276"/>
                </a:lnTo>
                <a:lnTo>
                  <a:pt x="88633" y="299385"/>
                </a:lnTo>
                <a:lnTo>
                  <a:pt x="61397" y="361809"/>
                </a:lnTo>
                <a:lnTo>
                  <a:pt x="38731" y="413732"/>
                </a:lnTo>
                <a:lnTo>
                  <a:pt x="18655" y="472168"/>
                </a:lnTo>
                <a:lnTo>
                  <a:pt x="0" y="5214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168870" y="421139"/>
            <a:ext cx="568540" cy="431670"/>
          </a:xfrm>
          <a:custGeom>
            <a:avLst/>
            <a:gdLst/>
            <a:ahLst/>
            <a:cxnLst/>
            <a:rect l="0" t="0" r="0" b="0"/>
            <a:pathLst>
              <a:path w="568540" h="431670">
                <a:moveTo>
                  <a:pt x="568539" y="0"/>
                </a:moveTo>
                <a:lnTo>
                  <a:pt x="521100" y="29309"/>
                </a:lnTo>
                <a:lnTo>
                  <a:pt x="466262" y="75888"/>
                </a:lnTo>
                <a:lnTo>
                  <a:pt x="411007" y="106844"/>
                </a:lnTo>
                <a:lnTo>
                  <a:pt x="349616" y="140586"/>
                </a:lnTo>
                <a:lnTo>
                  <a:pt x="286173" y="181092"/>
                </a:lnTo>
                <a:lnTo>
                  <a:pt x="226664" y="228785"/>
                </a:lnTo>
                <a:lnTo>
                  <a:pt x="168020" y="284945"/>
                </a:lnTo>
                <a:lnTo>
                  <a:pt x="105247" y="347500"/>
                </a:lnTo>
                <a:lnTo>
                  <a:pt x="51468" y="392855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7433119" y="221098"/>
            <a:ext cx="336913" cy="600125"/>
          </a:xfrm>
          <a:custGeom>
            <a:avLst/>
            <a:gdLst/>
            <a:ahLst/>
            <a:cxnLst/>
            <a:rect l="0" t="0" r="0" b="0"/>
            <a:pathLst>
              <a:path w="336913" h="600125">
                <a:moveTo>
                  <a:pt x="336912" y="0"/>
                </a:moveTo>
                <a:lnTo>
                  <a:pt x="325459" y="57264"/>
                </a:lnTo>
                <a:lnTo>
                  <a:pt x="312163" y="118156"/>
                </a:lnTo>
                <a:lnTo>
                  <a:pt x="297102" y="172905"/>
                </a:lnTo>
                <a:lnTo>
                  <a:pt x="260512" y="227505"/>
                </a:lnTo>
                <a:lnTo>
                  <a:pt x="208869" y="290960"/>
                </a:lnTo>
                <a:lnTo>
                  <a:pt x="156315" y="354156"/>
                </a:lnTo>
                <a:lnTo>
                  <a:pt x="122731" y="413801"/>
                </a:lnTo>
                <a:lnTo>
                  <a:pt x="83515" y="464924"/>
                </a:lnTo>
                <a:lnTo>
                  <a:pt x="47562" y="525325"/>
                </a:lnTo>
                <a:lnTo>
                  <a:pt x="13903" y="581825"/>
                </a:lnTo>
                <a:lnTo>
                  <a:pt x="0" y="6001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2842694" y="400082"/>
            <a:ext cx="1316063" cy="494841"/>
            <a:chOff x="2842694" y="400082"/>
            <a:chExt cx="1316063" cy="494841"/>
          </a:xfrm>
        </p:grpSpPr>
        <p:sp>
          <p:nvSpPr>
            <p:cNvPr id="80" name="Freeform 79"/>
            <p:cNvSpPr/>
            <p:nvPr/>
          </p:nvSpPr>
          <p:spPr>
            <a:xfrm>
              <a:off x="2842694" y="400082"/>
              <a:ext cx="568540" cy="473784"/>
            </a:xfrm>
            <a:custGeom>
              <a:avLst/>
              <a:gdLst/>
              <a:ahLst/>
              <a:cxnLst/>
              <a:rect l="0" t="0" r="0" b="0"/>
              <a:pathLst>
                <a:path w="568540" h="473784">
                  <a:moveTo>
                    <a:pt x="568539" y="0"/>
                  </a:moveTo>
                  <a:lnTo>
                    <a:pt x="512879" y="52540"/>
                  </a:lnTo>
                  <a:lnTo>
                    <a:pt x="451085" y="107359"/>
                  </a:lnTo>
                  <a:lnTo>
                    <a:pt x="395000" y="153984"/>
                  </a:lnTo>
                  <a:lnTo>
                    <a:pt x="343651" y="197789"/>
                  </a:lnTo>
                  <a:lnTo>
                    <a:pt x="285157" y="243246"/>
                  </a:lnTo>
                  <a:lnTo>
                    <a:pt x="226155" y="289353"/>
                  </a:lnTo>
                  <a:lnTo>
                    <a:pt x="166002" y="340701"/>
                  </a:lnTo>
                  <a:lnTo>
                    <a:pt x="111819" y="382634"/>
                  </a:lnTo>
                  <a:lnTo>
                    <a:pt x="53503" y="42902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06031" y="410611"/>
              <a:ext cx="452726" cy="484312"/>
            </a:xfrm>
            <a:custGeom>
              <a:avLst/>
              <a:gdLst/>
              <a:ahLst/>
              <a:cxnLst/>
              <a:rect l="0" t="0" r="0" b="0"/>
              <a:pathLst>
                <a:path w="452726" h="484312">
                  <a:moveTo>
                    <a:pt x="452725" y="0"/>
                  </a:moveTo>
                  <a:lnTo>
                    <a:pt x="398611" y="57234"/>
                  </a:lnTo>
                  <a:lnTo>
                    <a:pt x="348235" y="114368"/>
                  </a:lnTo>
                  <a:lnTo>
                    <a:pt x="289289" y="170451"/>
                  </a:lnTo>
                  <a:lnTo>
                    <a:pt x="240208" y="231802"/>
                  </a:lnTo>
                  <a:lnTo>
                    <a:pt x="184402" y="285748"/>
                  </a:lnTo>
                  <a:lnTo>
                    <a:pt x="127864" y="340226"/>
                  </a:lnTo>
                  <a:lnTo>
                    <a:pt x="73900" y="399133"/>
                  </a:lnTo>
                  <a:lnTo>
                    <a:pt x="14584" y="46227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980186" y="1779316"/>
            <a:ext cx="3214204" cy="821223"/>
            <a:chOff x="5980186" y="1779316"/>
            <a:chExt cx="3214204" cy="821223"/>
          </a:xfrm>
        </p:grpSpPr>
        <p:sp>
          <p:nvSpPr>
            <p:cNvPr id="83" name="Freeform 82"/>
            <p:cNvSpPr/>
            <p:nvPr/>
          </p:nvSpPr>
          <p:spPr>
            <a:xfrm>
              <a:off x="5980186" y="2074114"/>
              <a:ext cx="1" cy="379026"/>
            </a:xfrm>
            <a:custGeom>
              <a:avLst/>
              <a:gdLst/>
              <a:ahLst/>
              <a:cxnLst/>
              <a:rect l="0" t="0" r="0" b="0"/>
              <a:pathLst>
                <a:path w="1" h="379026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0" y="221961"/>
                  </a:lnTo>
                  <a:lnTo>
                    <a:pt x="0" y="278935"/>
                  </a:lnTo>
                  <a:lnTo>
                    <a:pt x="0" y="338451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12525" y="2137285"/>
              <a:ext cx="349662" cy="307543"/>
            </a:xfrm>
            <a:custGeom>
              <a:avLst/>
              <a:gdLst/>
              <a:ahLst/>
              <a:cxnLst/>
              <a:rect l="0" t="0" r="0" b="0"/>
              <a:pathLst>
                <a:path w="349662" h="307543">
                  <a:moveTo>
                    <a:pt x="130874" y="0"/>
                  </a:moveTo>
                  <a:lnTo>
                    <a:pt x="106827" y="9575"/>
                  </a:lnTo>
                  <a:lnTo>
                    <a:pt x="48871" y="52997"/>
                  </a:lnTo>
                  <a:lnTo>
                    <a:pt x="34767" y="68008"/>
                  </a:lnTo>
                  <a:lnTo>
                    <a:pt x="8539" y="126766"/>
                  </a:lnTo>
                  <a:lnTo>
                    <a:pt x="0" y="158053"/>
                  </a:lnTo>
                  <a:lnTo>
                    <a:pt x="3704" y="216175"/>
                  </a:lnTo>
                  <a:lnTo>
                    <a:pt x="10403" y="236847"/>
                  </a:lnTo>
                  <a:lnTo>
                    <a:pt x="40400" y="276551"/>
                  </a:lnTo>
                  <a:lnTo>
                    <a:pt x="54009" y="290977"/>
                  </a:lnTo>
                  <a:lnTo>
                    <a:pt x="91591" y="306664"/>
                  </a:lnTo>
                  <a:lnTo>
                    <a:pt x="134183" y="307542"/>
                  </a:lnTo>
                  <a:lnTo>
                    <a:pt x="182027" y="300393"/>
                  </a:lnTo>
                  <a:lnTo>
                    <a:pt x="239851" y="286328"/>
                  </a:lnTo>
                  <a:lnTo>
                    <a:pt x="298638" y="254804"/>
                  </a:lnTo>
                  <a:lnTo>
                    <a:pt x="321481" y="229135"/>
                  </a:lnTo>
                  <a:lnTo>
                    <a:pt x="344173" y="178656"/>
                  </a:lnTo>
                  <a:lnTo>
                    <a:pt x="349661" y="141712"/>
                  </a:lnTo>
                  <a:lnTo>
                    <a:pt x="345699" y="106719"/>
                  </a:lnTo>
                  <a:lnTo>
                    <a:pt x="319099" y="52831"/>
                  </a:lnTo>
                  <a:lnTo>
                    <a:pt x="304606" y="32839"/>
                  </a:lnTo>
                  <a:lnTo>
                    <a:pt x="286467" y="16155"/>
                  </a:lnTo>
                  <a:lnTo>
                    <a:pt x="260468" y="7180"/>
                  </a:lnTo>
                  <a:lnTo>
                    <a:pt x="222304" y="2127"/>
                  </a:lnTo>
                  <a:lnTo>
                    <a:pt x="19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01368" y="245313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7937" y="54145"/>
                  </a:lnTo>
                  <a:lnTo>
                    <a:pt x="6403" y="1090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90880" y="2021471"/>
              <a:ext cx="63173" cy="410612"/>
            </a:xfrm>
            <a:custGeom>
              <a:avLst/>
              <a:gdLst/>
              <a:ahLst/>
              <a:cxnLst/>
              <a:rect l="0" t="0" r="0" b="0"/>
              <a:pathLst>
                <a:path w="63173" h="410612">
                  <a:moveTo>
                    <a:pt x="63172" y="0"/>
                  </a:moveTo>
                  <a:lnTo>
                    <a:pt x="46404" y="11178"/>
                  </a:lnTo>
                  <a:lnTo>
                    <a:pt x="35052" y="29145"/>
                  </a:lnTo>
                  <a:lnTo>
                    <a:pt x="27278" y="53897"/>
                  </a:lnTo>
                  <a:lnTo>
                    <a:pt x="22287" y="114328"/>
                  </a:lnTo>
                  <a:lnTo>
                    <a:pt x="18302" y="163727"/>
                  </a:lnTo>
                  <a:lnTo>
                    <a:pt x="12832" y="222817"/>
                  </a:lnTo>
                  <a:lnTo>
                    <a:pt x="11212" y="284779"/>
                  </a:lnTo>
                  <a:lnTo>
                    <a:pt x="7612" y="338233"/>
                  </a:lnTo>
                  <a:lnTo>
                    <a:pt x="2255" y="37629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80394" y="1968829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16931" y="53027"/>
                  </a:lnTo>
                  <a:lnTo>
                    <a:pt x="4557" y="104407"/>
                  </a:lnTo>
                  <a:lnTo>
                    <a:pt x="1350" y="152728"/>
                  </a:lnTo>
                  <a:lnTo>
                    <a:pt x="400" y="202920"/>
                  </a:lnTo>
                  <a:lnTo>
                    <a:pt x="79" y="265514"/>
                  </a:lnTo>
                  <a:lnTo>
                    <a:pt x="23" y="316536"/>
                  </a:lnTo>
                  <a:lnTo>
                    <a:pt x="7" y="35934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59378" y="2274155"/>
              <a:ext cx="66531" cy="242156"/>
            </a:xfrm>
            <a:custGeom>
              <a:avLst/>
              <a:gdLst/>
              <a:ahLst/>
              <a:cxnLst/>
              <a:rect l="0" t="0" r="0" b="0"/>
              <a:pathLst>
                <a:path w="66531" h="242156">
                  <a:moveTo>
                    <a:pt x="0" y="0"/>
                  </a:moveTo>
                  <a:lnTo>
                    <a:pt x="29308" y="34898"/>
                  </a:lnTo>
                  <a:lnTo>
                    <a:pt x="51881" y="87784"/>
                  </a:lnTo>
                  <a:lnTo>
                    <a:pt x="66530" y="141082"/>
                  </a:lnTo>
                  <a:lnTo>
                    <a:pt x="64274" y="168768"/>
                  </a:lnTo>
                  <a:lnTo>
                    <a:pt x="45331" y="231900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55043" y="1937243"/>
              <a:ext cx="20191" cy="357970"/>
            </a:xfrm>
            <a:custGeom>
              <a:avLst/>
              <a:gdLst/>
              <a:ahLst/>
              <a:cxnLst/>
              <a:rect l="0" t="0" r="0" b="0"/>
              <a:pathLst>
                <a:path w="20191" h="357970">
                  <a:moveTo>
                    <a:pt x="20190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93461"/>
                  </a:lnTo>
                  <a:lnTo>
                    <a:pt x="6540" y="155809"/>
                  </a:lnTo>
                  <a:lnTo>
                    <a:pt x="8737" y="211892"/>
                  </a:lnTo>
                  <a:lnTo>
                    <a:pt x="8217" y="264904"/>
                  </a:lnTo>
                  <a:lnTo>
                    <a:pt x="4393" y="322212"/>
                  </a:lnTo>
                  <a:lnTo>
                    <a:pt x="966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01575" y="1945087"/>
              <a:ext cx="178985" cy="355644"/>
            </a:xfrm>
            <a:custGeom>
              <a:avLst/>
              <a:gdLst/>
              <a:ahLst/>
              <a:cxnLst/>
              <a:rect l="0" t="0" r="0" b="0"/>
              <a:pathLst>
                <a:path w="178985" h="355644">
                  <a:moveTo>
                    <a:pt x="0" y="65856"/>
                  </a:moveTo>
                  <a:lnTo>
                    <a:pt x="20243" y="21893"/>
                  </a:lnTo>
                  <a:lnTo>
                    <a:pt x="35903" y="8102"/>
                  </a:lnTo>
                  <a:lnTo>
                    <a:pt x="44992" y="2787"/>
                  </a:lnTo>
                  <a:lnTo>
                    <a:pt x="64450" y="0"/>
                  </a:lnTo>
                  <a:lnTo>
                    <a:pt x="74552" y="895"/>
                  </a:lnTo>
                  <a:lnTo>
                    <a:pt x="92016" y="8128"/>
                  </a:lnTo>
                  <a:lnTo>
                    <a:pt x="99948" y="13333"/>
                  </a:lnTo>
                  <a:lnTo>
                    <a:pt x="122291" y="43014"/>
                  </a:lnTo>
                  <a:lnTo>
                    <a:pt x="142396" y="96135"/>
                  </a:lnTo>
                  <a:lnTo>
                    <a:pt x="151636" y="144757"/>
                  </a:lnTo>
                  <a:lnTo>
                    <a:pt x="149174" y="196209"/>
                  </a:lnTo>
                  <a:lnTo>
                    <a:pt x="145585" y="247328"/>
                  </a:lnTo>
                  <a:lnTo>
                    <a:pt x="124598" y="303997"/>
                  </a:lnTo>
                  <a:lnTo>
                    <a:pt x="110359" y="326114"/>
                  </a:lnTo>
                  <a:lnTo>
                    <a:pt x="92332" y="343743"/>
                  </a:lnTo>
                  <a:lnTo>
                    <a:pt x="69502" y="353138"/>
                  </a:lnTo>
                  <a:lnTo>
                    <a:pt x="56863" y="355643"/>
                  </a:lnTo>
                  <a:lnTo>
                    <a:pt x="33462" y="352188"/>
                  </a:lnTo>
                  <a:lnTo>
                    <a:pt x="22308" y="347991"/>
                  </a:lnTo>
                  <a:lnTo>
                    <a:pt x="16042" y="339343"/>
                  </a:lnTo>
                  <a:lnTo>
                    <a:pt x="12199" y="314138"/>
                  </a:lnTo>
                  <a:lnTo>
                    <a:pt x="15152" y="302737"/>
                  </a:lnTo>
                  <a:lnTo>
                    <a:pt x="27791" y="283830"/>
                  </a:lnTo>
                  <a:lnTo>
                    <a:pt x="54638" y="265621"/>
                  </a:lnTo>
                  <a:lnTo>
                    <a:pt x="80825" y="263045"/>
                  </a:lnTo>
                  <a:lnTo>
                    <a:pt x="139708" y="270923"/>
                  </a:lnTo>
                  <a:lnTo>
                    <a:pt x="178984" y="28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80601" y="223204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19" y="54145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06943" y="1905658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52642" y="0"/>
                  </a:moveTo>
                  <a:lnTo>
                    <a:pt x="29765" y="26386"/>
                  </a:lnTo>
                  <a:lnTo>
                    <a:pt x="7703" y="88901"/>
                  </a:lnTo>
                  <a:lnTo>
                    <a:pt x="8757" y="145289"/>
                  </a:lnTo>
                  <a:lnTo>
                    <a:pt x="7058" y="208420"/>
                  </a:lnTo>
                  <a:lnTo>
                    <a:pt x="2091" y="24580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33285" y="1897894"/>
              <a:ext cx="254882" cy="289477"/>
            </a:xfrm>
            <a:custGeom>
              <a:avLst/>
              <a:gdLst/>
              <a:ahLst/>
              <a:cxnLst/>
              <a:rect l="0" t="0" r="0" b="0"/>
              <a:pathLst>
                <a:path w="254882" h="289477">
                  <a:moveTo>
                    <a:pt x="0" y="39349"/>
                  </a:moveTo>
                  <a:lnTo>
                    <a:pt x="11178" y="22581"/>
                  </a:lnTo>
                  <a:lnTo>
                    <a:pt x="26025" y="11230"/>
                  </a:lnTo>
                  <a:lnTo>
                    <a:pt x="45491" y="3455"/>
                  </a:lnTo>
                  <a:lnTo>
                    <a:pt x="69742" y="0"/>
                  </a:lnTo>
                  <a:lnTo>
                    <a:pt x="89878" y="4703"/>
                  </a:lnTo>
                  <a:lnTo>
                    <a:pt x="98523" y="9233"/>
                  </a:lnTo>
                  <a:lnTo>
                    <a:pt x="111249" y="23624"/>
                  </a:lnTo>
                  <a:lnTo>
                    <a:pt x="116279" y="32375"/>
                  </a:lnTo>
                  <a:lnTo>
                    <a:pt x="118750" y="51457"/>
                  </a:lnTo>
                  <a:lnTo>
                    <a:pt x="117771" y="61459"/>
                  </a:lnTo>
                  <a:lnTo>
                    <a:pt x="107325" y="78812"/>
                  </a:lnTo>
                  <a:lnTo>
                    <a:pt x="77612" y="109015"/>
                  </a:lnTo>
                  <a:lnTo>
                    <a:pt x="77477" y="113869"/>
                  </a:lnTo>
                  <a:lnTo>
                    <a:pt x="82067" y="117105"/>
                  </a:lnTo>
                  <a:lnTo>
                    <a:pt x="140724" y="137581"/>
                  </a:lnTo>
                  <a:lnTo>
                    <a:pt x="193784" y="162868"/>
                  </a:lnTo>
                  <a:lnTo>
                    <a:pt x="229773" y="183442"/>
                  </a:lnTo>
                  <a:lnTo>
                    <a:pt x="245621" y="200487"/>
                  </a:lnTo>
                  <a:lnTo>
                    <a:pt x="251485" y="209945"/>
                  </a:lnTo>
                  <a:lnTo>
                    <a:pt x="254881" y="232933"/>
                  </a:lnTo>
                  <a:lnTo>
                    <a:pt x="254148" y="245614"/>
                  </a:lnTo>
                  <a:lnTo>
                    <a:pt x="250151" y="255238"/>
                  </a:lnTo>
                  <a:lnTo>
                    <a:pt x="236350" y="269051"/>
                  </a:lnTo>
                  <a:lnTo>
                    <a:pt x="208850" y="283404"/>
                  </a:lnTo>
                  <a:lnTo>
                    <a:pt x="167296" y="289476"/>
                  </a:lnTo>
                  <a:lnTo>
                    <a:pt x="104424" y="283363"/>
                  </a:lnTo>
                  <a:lnTo>
                    <a:pt x="84228" y="281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80725" y="2137285"/>
              <a:ext cx="27624" cy="168457"/>
            </a:xfrm>
            <a:custGeom>
              <a:avLst/>
              <a:gdLst/>
              <a:ahLst/>
              <a:cxnLst/>
              <a:rect l="0" t="0" r="0" b="0"/>
              <a:pathLst>
                <a:path w="27624" h="168457">
                  <a:moveTo>
                    <a:pt x="10528" y="0"/>
                  </a:moveTo>
                  <a:lnTo>
                    <a:pt x="27317" y="56214"/>
                  </a:lnTo>
                  <a:lnTo>
                    <a:pt x="27623" y="111666"/>
                  </a:lnTo>
                  <a:lnTo>
                    <a:pt x="21635" y="133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43592" y="1839614"/>
              <a:ext cx="237217" cy="302772"/>
            </a:xfrm>
            <a:custGeom>
              <a:avLst/>
              <a:gdLst/>
              <a:ahLst/>
              <a:cxnLst/>
              <a:rect l="0" t="0" r="0" b="0"/>
              <a:pathLst>
                <a:path w="237217" h="302772">
                  <a:moveTo>
                    <a:pt x="5589" y="66044"/>
                  </a:moveTo>
                  <a:lnTo>
                    <a:pt x="0" y="49276"/>
                  </a:lnTo>
                  <a:lnTo>
                    <a:pt x="694" y="41997"/>
                  </a:lnTo>
                  <a:lnTo>
                    <a:pt x="7703" y="27670"/>
                  </a:lnTo>
                  <a:lnTo>
                    <a:pt x="21736" y="16623"/>
                  </a:lnTo>
                  <a:lnTo>
                    <a:pt x="64930" y="0"/>
                  </a:lnTo>
                  <a:lnTo>
                    <a:pt x="88115" y="1985"/>
                  </a:lnTo>
                  <a:lnTo>
                    <a:pt x="108948" y="10667"/>
                  </a:lnTo>
                  <a:lnTo>
                    <a:pt x="126006" y="22325"/>
                  </a:lnTo>
                  <a:lnTo>
                    <a:pt x="138266" y="38424"/>
                  </a:lnTo>
                  <a:lnTo>
                    <a:pt x="159455" y="96028"/>
                  </a:lnTo>
                  <a:lnTo>
                    <a:pt x="170817" y="153768"/>
                  </a:lnTo>
                  <a:lnTo>
                    <a:pt x="170270" y="185751"/>
                  </a:lnTo>
                  <a:lnTo>
                    <a:pt x="150856" y="244411"/>
                  </a:lnTo>
                  <a:lnTo>
                    <a:pt x="144548" y="258655"/>
                  </a:lnTo>
                  <a:lnTo>
                    <a:pt x="125060" y="280720"/>
                  </a:lnTo>
                  <a:lnTo>
                    <a:pt x="100802" y="295986"/>
                  </a:lnTo>
                  <a:lnTo>
                    <a:pt x="74422" y="302771"/>
                  </a:lnTo>
                  <a:lnTo>
                    <a:pt x="38853" y="301002"/>
                  </a:lnTo>
                  <a:lnTo>
                    <a:pt x="19983" y="292912"/>
                  </a:lnTo>
                  <a:lnTo>
                    <a:pt x="11675" y="287479"/>
                  </a:lnTo>
                  <a:lnTo>
                    <a:pt x="8477" y="281517"/>
                  </a:lnTo>
                  <a:lnTo>
                    <a:pt x="8684" y="275204"/>
                  </a:lnTo>
                  <a:lnTo>
                    <a:pt x="11162" y="268654"/>
                  </a:lnTo>
                  <a:lnTo>
                    <a:pt x="26393" y="258258"/>
                  </a:lnTo>
                  <a:lnTo>
                    <a:pt x="68710" y="242052"/>
                  </a:lnTo>
                  <a:lnTo>
                    <a:pt x="105920" y="242326"/>
                  </a:lnTo>
                  <a:lnTo>
                    <a:pt x="159245" y="252900"/>
                  </a:lnTo>
                  <a:lnTo>
                    <a:pt x="215596" y="269707"/>
                  </a:lnTo>
                  <a:lnTo>
                    <a:pt x="237216" y="276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054507" y="1779316"/>
              <a:ext cx="139883" cy="300253"/>
            </a:xfrm>
            <a:custGeom>
              <a:avLst/>
              <a:gdLst/>
              <a:ahLst/>
              <a:cxnLst/>
              <a:rect l="0" t="0" r="0" b="0"/>
              <a:pathLst>
                <a:path w="139883" h="300253">
                  <a:moveTo>
                    <a:pt x="105285" y="0"/>
                  </a:moveTo>
                  <a:lnTo>
                    <a:pt x="62624" y="54114"/>
                  </a:lnTo>
                  <a:lnTo>
                    <a:pt x="28005" y="112714"/>
                  </a:lnTo>
                  <a:lnTo>
                    <a:pt x="9338" y="147650"/>
                  </a:lnTo>
                  <a:lnTo>
                    <a:pt x="1844" y="203904"/>
                  </a:lnTo>
                  <a:lnTo>
                    <a:pt x="5953" y="259816"/>
                  </a:lnTo>
                  <a:lnTo>
                    <a:pt x="14734" y="279640"/>
                  </a:lnTo>
                  <a:lnTo>
                    <a:pt x="20352" y="288202"/>
                  </a:lnTo>
                  <a:lnTo>
                    <a:pt x="29946" y="293910"/>
                  </a:lnTo>
                  <a:lnTo>
                    <a:pt x="56203" y="300252"/>
                  </a:lnTo>
                  <a:lnTo>
                    <a:pt x="92692" y="298233"/>
                  </a:lnTo>
                  <a:lnTo>
                    <a:pt x="111776" y="286966"/>
                  </a:lnTo>
                  <a:lnTo>
                    <a:pt x="126888" y="270260"/>
                  </a:lnTo>
                  <a:lnTo>
                    <a:pt x="137504" y="251137"/>
                  </a:lnTo>
                  <a:lnTo>
                    <a:pt x="139882" y="227820"/>
                  </a:lnTo>
                  <a:lnTo>
                    <a:pt x="135870" y="204198"/>
                  </a:lnTo>
                  <a:lnTo>
                    <a:pt x="126287" y="185901"/>
                  </a:lnTo>
                  <a:lnTo>
                    <a:pt x="107991" y="173090"/>
                  </a:lnTo>
                  <a:lnTo>
                    <a:pt x="85431" y="165836"/>
                  </a:lnTo>
                  <a:lnTo>
                    <a:pt x="63706" y="166511"/>
                  </a:lnTo>
                  <a:lnTo>
                    <a:pt x="45472" y="1738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6675067" y="242155"/>
            <a:ext cx="610654" cy="715939"/>
          </a:xfrm>
          <a:custGeom>
            <a:avLst/>
            <a:gdLst/>
            <a:ahLst/>
            <a:cxnLst/>
            <a:rect l="0" t="0" r="0" b="0"/>
            <a:pathLst>
              <a:path w="610654" h="715939">
                <a:moveTo>
                  <a:pt x="610653" y="0"/>
                </a:moveTo>
                <a:lnTo>
                  <a:pt x="556778" y="59941"/>
                </a:lnTo>
                <a:lnTo>
                  <a:pt x="501967" y="116608"/>
                </a:lnTo>
                <a:lnTo>
                  <a:pt x="457867" y="168561"/>
                </a:lnTo>
                <a:lnTo>
                  <a:pt x="421354" y="229445"/>
                </a:lnTo>
                <a:lnTo>
                  <a:pt x="378838" y="292388"/>
                </a:lnTo>
                <a:lnTo>
                  <a:pt x="344977" y="347658"/>
                </a:lnTo>
                <a:lnTo>
                  <a:pt x="299251" y="403635"/>
                </a:lnTo>
                <a:lnTo>
                  <a:pt x="245158" y="459753"/>
                </a:lnTo>
                <a:lnTo>
                  <a:pt x="189413" y="519018"/>
                </a:lnTo>
                <a:lnTo>
                  <a:pt x="133342" y="581114"/>
                </a:lnTo>
                <a:lnTo>
                  <a:pt x="78375" y="638440"/>
                </a:lnTo>
                <a:lnTo>
                  <a:pt x="21673" y="697702"/>
                </a:lnTo>
                <a:lnTo>
                  <a:pt x="0" y="71593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410611" y="3325884"/>
            <a:ext cx="1379234" cy="432790"/>
            <a:chOff x="410611" y="3325884"/>
            <a:chExt cx="1379234" cy="432790"/>
          </a:xfrm>
        </p:grpSpPr>
        <p:sp>
          <p:nvSpPr>
            <p:cNvPr id="99" name="Freeform 98"/>
            <p:cNvSpPr/>
            <p:nvPr/>
          </p:nvSpPr>
          <p:spPr>
            <a:xfrm>
              <a:off x="410611" y="3413147"/>
              <a:ext cx="231628" cy="345527"/>
            </a:xfrm>
            <a:custGeom>
              <a:avLst/>
              <a:gdLst/>
              <a:ahLst/>
              <a:cxnLst/>
              <a:rect l="0" t="0" r="0" b="0"/>
              <a:pathLst>
                <a:path w="231628" h="345527">
                  <a:moveTo>
                    <a:pt x="0" y="345526"/>
                  </a:moveTo>
                  <a:lnTo>
                    <a:pt x="8333" y="288262"/>
                  </a:lnTo>
                  <a:lnTo>
                    <a:pt x="10095" y="227370"/>
                  </a:lnTo>
                  <a:lnTo>
                    <a:pt x="18848" y="170282"/>
                  </a:lnTo>
                  <a:lnTo>
                    <a:pt x="28723" y="110825"/>
                  </a:lnTo>
                  <a:lnTo>
                    <a:pt x="31020" y="48691"/>
                  </a:lnTo>
                  <a:lnTo>
                    <a:pt x="32378" y="42351"/>
                  </a:lnTo>
                  <a:lnTo>
                    <a:pt x="34454" y="41634"/>
                  </a:lnTo>
                  <a:lnTo>
                    <a:pt x="37007" y="44665"/>
                  </a:lnTo>
                  <a:lnTo>
                    <a:pt x="56320" y="103224"/>
                  </a:lnTo>
                  <a:lnTo>
                    <a:pt x="86289" y="157464"/>
                  </a:lnTo>
                  <a:lnTo>
                    <a:pt x="100352" y="171476"/>
                  </a:lnTo>
                  <a:lnTo>
                    <a:pt x="109015" y="176850"/>
                  </a:lnTo>
                  <a:lnTo>
                    <a:pt x="117130" y="176924"/>
                  </a:lnTo>
                  <a:lnTo>
                    <a:pt x="124880" y="173463"/>
                  </a:lnTo>
                  <a:lnTo>
                    <a:pt x="138560" y="160259"/>
                  </a:lnTo>
                  <a:lnTo>
                    <a:pt x="171714" y="102819"/>
                  </a:lnTo>
                  <a:lnTo>
                    <a:pt x="183719" y="70452"/>
                  </a:lnTo>
                  <a:lnTo>
                    <a:pt x="188368" y="18186"/>
                  </a:lnTo>
                  <a:lnTo>
                    <a:pt x="189004" y="0"/>
                  </a:lnTo>
                  <a:lnTo>
                    <a:pt x="190638" y="57703"/>
                  </a:lnTo>
                  <a:lnTo>
                    <a:pt x="197837" y="117010"/>
                  </a:lnTo>
                  <a:lnTo>
                    <a:pt x="205195" y="179115"/>
                  </a:lnTo>
                  <a:lnTo>
                    <a:pt x="216744" y="236442"/>
                  </a:lnTo>
                  <a:lnTo>
                    <a:pt x="223358" y="292826"/>
                  </a:lnTo>
                  <a:lnTo>
                    <a:pt x="231627" y="334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6466" y="3556085"/>
              <a:ext cx="170146" cy="181532"/>
            </a:xfrm>
            <a:custGeom>
              <a:avLst/>
              <a:gdLst/>
              <a:ahLst/>
              <a:cxnLst/>
              <a:rect l="0" t="0" r="0" b="0"/>
              <a:pathLst>
                <a:path w="170146" h="181532">
                  <a:moveTo>
                    <a:pt x="0" y="118360"/>
                  </a:moveTo>
                  <a:lnTo>
                    <a:pt x="58617" y="112771"/>
                  </a:lnTo>
                  <a:lnTo>
                    <a:pt x="115214" y="97030"/>
                  </a:lnTo>
                  <a:lnTo>
                    <a:pt x="135434" y="88993"/>
                  </a:lnTo>
                  <a:lnTo>
                    <a:pt x="152220" y="77622"/>
                  </a:lnTo>
                  <a:lnTo>
                    <a:pt x="164359" y="61650"/>
                  </a:lnTo>
                  <a:lnTo>
                    <a:pt x="169234" y="52477"/>
                  </a:lnTo>
                  <a:lnTo>
                    <a:pt x="170145" y="42853"/>
                  </a:lnTo>
                  <a:lnTo>
                    <a:pt x="164917" y="22800"/>
                  </a:lnTo>
                  <a:lnTo>
                    <a:pt x="151675" y="8429"/>
                  </a:lnTo>
                  <a:lnTo>
                    <a:pt x="143231" y="2959"/>
                  </a:lnTo>
                  <a:lnTo>
                    <a:pt x="124489" y="0"/>
                  </a:lnTo>
                  <a:lnTo>
                    <a:pt x="104461" y="3755"/>
                  </a:lnTo>
                  <a:lnTo>
                    <a:pt x="74625" y="19022"/>
                  </a:lnTo>
                  <a:lnTo>
                    <a:pt x="50447" y="39534"/>
                  </a:lnTo>
                  <a:lnTo>
                    <a:pt x="29635" y="67318"/>
                  </a:lnTo>
                  <a:lnTo>
                    <a:pt x="19800" y="87486"/>
                  </a:lnTo>
                  <a:lnTo>
                    <a:pt x="17769" y="108148"/>
                  </a:lnTo>
                  <a:lnTo>
                    <a:pt x="21935" y="127859"/>
                  </a:lnTo>
                  <a:lnTo>
                    <a:pt x="31586" y="144419"/>
                  </a:lnTo>
                  <a:lnTo>
                    <a:pt x="46793" y="156458"/>
                  </a:lnTo>
                  <a:lnTo>
                    <a:pt x="85152" y="173719"/>
                  </a:lnTo>
                  <a:lnTo>
                    <a:pt x="136870" y="181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20037" y="3325884"/>
              <a:ext cx="164399" cy="431380"/>
            </a:xfrm>
            <a:custGeom>
              <a:avLst/>
              <a:gdLst/>
              <a:ahLst/>
              <a:cxnLst/>
              <a:rect l="0" t="0" r="0" b="0"/>
              <a:pathLst>
                <a:path w="164399" h="431380">
                  <a:moveTo>
                    <a:pt x="111755" y="253805"/>
                  </a:moveTo>
                  <a:lnTo>
                    <a:pt x="69064" y="268377"/>
                  </a:lnTo>
                  <a:lnTo>
                    <a:pt x="33002" y="293208"/>
                  </a:lnTo>
                  <a:lnTo>
                    <a:pt x="10562" y="319292"/>
                  </a:lnTo>
                  <a:lnTo>
                    <a:pt x="2440" y="342182"/>
                  </a:lnTo>
                  <a:lnTo>
                    <a:pt x="0" y="366783"/>
                  </a:lnTo>
                  <a:lnTo>
                    <a:pt x="2815" y="389415"/>
                  </a:lnTo>
                  <a:lnTo>
                    <a:pt x="16566" y="421887"/>
                  </a:lnTo>
                  <a:lnTo>
                    <a:pt x="23729" y="427861"/>
                  </a:lnTo>
                  <a:lnTo>
                    <a:pt x="32014" y="430673"/>
                  </a:lnTo>
                  <a:lnTo>
                    <a:pt x="41047" y="431379"/>
                  </a:lnTo>
                  <a:lnTo>
                    <a:pt x="57323" y="425923"/>
                  </a:lnTo>
                  <a:lnTo>
                    <a:pt x="64938" y="421193"/>
                  </a:lnTo>
                  <a:lnTo>
                    <a:pt x="86835" y="392178"/>
                  </a:lnTo>
                  <a:lnTo>
                    <a:pt x="110784" y="329897"/>
                  </a:lnTo>
                  <a:lnTo>
                    <a:pt x="125601" y="274685"/>
                  </a:lnTo>
                  <a:lnTo>
                    <a:pt x="125322" y="214689"/>
                  </a:lnTo>
                  <a:lnTo>
                    <a:pt x="131243" y="166046"/>
                  </a:lnTo>
                  <a:lnTo>
                    <a:pt x="138066" y="121477"/>
                  </a:lnTo>
                  <a:lnTo>
                    <a:pt x="134197" y="61377"/>
                  </a:lnTo>
                  <a:lnTo>
                    <a:pt x="127497" y="4704"/>
                  </a:lnTo>
                  <a:lnTo>
                    <a:pt x="124589" y="0"/>
                  </a:lnTo>
                  <a:lnTo>
                    <a:pt x="121481" y="374"/>
                  </a:lnTo>
                  <a:lnTo>
                    <a:pt x="118239" y="4132"/>
                  </a:lnTo>
                  <a:lnTo>
                    <a:pt x="112609" y="64804"/>
                  </a:lnTo>
                  <a:lnTo>
                    <a:pt x="111924" y="126134"/>
                  </a:lnTo>
                  <a:lnTo>
                    <a:pt x="123230" y="189072"/>
                  </a:lnTo>
                  <a:lnTo>
                    <a:pt x="141126" y="243071"/>
                  </a:lnTo>
                  <a:lnTo>
                    <a:pt x="164398" y="295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89720" y="3505989"/>
              <a:ext cx="6067" cy="157929"/>
            </a:xfrm>
            <a:custGeom>
              <a:avLst/>
              <a:gdLst/>
              <a:ahLst/>
              <a:cxnLst/>
              <a:rect l="0" t="0" r="0" b="0"/>
              <a:pathLst>
                <a:path w="6067" h="157929">
                  <a:moveTo>
                    <a:pt x="0" y="0"/>
                  </a:moveTo>
                  <a:lnTo>
                    <a:pt x="0" y="58617"/>
                  </a:lnTo>
                  <a:lnTo>
                    <a:pt x="6066" y="1116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00248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09677" y="3477331"/>
              <a:ext cx="195899" cy="186587"/>
            </a:xfrm>
            <a:custGeom>
              <a:avLst/>
              <a:gdLst/>
              <a:ahLst/>
              <a:cxnLst/>
              <a:rect l="0" t="0" r="0" b="0"/>
              <a:pathLst>
                <a:path w="195899" h="186587">
                  <a:moveTo>
                    <a:pt x="111670" y="18130"/>
                  </a:moveTo>
                  <a:lnTo>
                    <a:pt x="100491" y="6952"/>
                  </a:lnTo>
                  <a:lnTo>
                    <a:pt x="82525" y="1463"/>
                  </a:lnTo>
                  <a:lnTo>
                    <a:pt x="71183" y="0"/>
                  </a:lnTo>
                  <a:lnTo>
                    <a:pt x="52341" y="4613"/>
                  </a:lnTo>
                  <a:lnTo>
                    <a:pt x="21182" y="26638"/>
                  </a:lnTo>
                  <a:lnTo>
                    <a:pt x="9841" y="46088"/>
                  </a:lnTo>
                  <a:lnTo>
                    <a:pt x="0" y="83346"/>
                  </a:lnTo>
                  <a:lnTo>
                    <a:pt x="203" y="120901"/>
                  </a:lnTo>
                  <a:lnTo>
                    <a:pt x="5977" y="142184"/>
                  </a:lnTo>
                  <a:lnTo>
                    <a:pt x="16342" y="159443"/>
                  </a:lnTo>
                  <a:lnTo>
                    <a:pt x="24721" y="164981"/>
                  </a:lnTo>
                  <a:lnTo>
                    <a:pt x="46510" y="171135"/>
                  </a:lnTo>
                  <a:lnTo>
                    <a:pt x="56531" y="169266"/>
                  </a:lnTo>
                  <a:lnTo>
                    <a:pt x="73906" y="157831"/>
                  </a:lnTo>
                  <a:lnTo>
                    <a:pt x="86307" y="137931"/>
                  </a:lnTo>
                  <a:lnTo>
                    <a:pt x="94548" y="113489"/>
                  </a:lnTo>
                  <a:lnTo>
                    <a:pt x="99839" y="59670"/>
                  </a:lnTo>
                  <a:lnTo>
                    <a:pt x="101732" y="40101"/>
                  </a:lnTo>
                  <a:lnTo>
                    <a:pt x="103875" y="39796"/>
                  </a:lnTo>
                  <a:lnTo>
                    <a:pt x="106473" y="43103"/>
                  </a:lnTo>
                  <a:lnTo>
                    <a:pt x="125868" y="102162"/>
                  </a:lnTo>
                  <a:lnTo>
                    <a:pt x="161433" y="165511"/>
                  </a:lnTo>
                  <a:lnTo>
                    <a:pt x="175121" y="177219"/>
                  </a:lnTo>
                  <a:lnTo>
                    <a:pt x="195898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79274" y="3437680"/>
              <a:ext cx="210571" cy="226238"/>
            </a:xfrm>
            <a:custGeom>
              <a:avLst/>
              <a:gdLst/>
              <a:ahLst/>
              <a:cxnLst/>
              <a:rect l="0" t="0" r="0" b="0"/>
              <a:pathLst>
                <a:path w="210571" h="226238">
                  <a:moveTo>
                    <a:pt x="0" y="89366"/>
                  </a:moveTo>
                  <a:lnTo>
                    <a:pt x="3120" y="132058"/>
                  </a:lnTo>
                  <a:lnTo>
                    <a:pt x="21331" y="194702"/>
                  </a:lnTo>
                  <a:lnTo>
                    <a:pt x="25858" y="208712"/>
                  </a:lnTo>
                  <a:lnTo>
                    <a:pt x="23971" y="203240"/>
                  </a:lnTo>
                  <a:lnTo>
                    <a:pt x="18321" y="141637"/>
                  </a:lnTo>
                  <a:lnTo>
                    <a:pt x="12068" y="85784"/>
                  </a:lnTo>
                  <a:lnTo>
                    <a:pt x="13172" y="32030"/>
                  </a:lnTo>
                  <a:lnTo>
                    <a:pt x="21842" y="12801"/>
                  </a:lnTo>
                  <a:lnTo>
                    <a:pt x="29769" y="6737"/>
                  </a:lnTo>
                  <a:lnTo>
                    <a:pt x="51055" y="0"/>
                  </a:lnTo>
                  <a:lnTo>
                    <a:pt x="72994" y="3244"/>
                  </a:lnTo>
                  <a:lnTo>
                    <a:pt x="101957" y="18225"/>
                  </a:lnTo>
                  <a:lnTo>
                    <a:pt x="139941" y="52268"/>
                  </a:lnTo>
                  <a:lnTo>
                    <a:pt x="181286" y="110864"/>
                  </a:lnTo>
                  <a:lnTo>
                    <a:pt x="202930" y="163124"/>
                  </a:lnTo>
                  <a:lnTo>
                    <a:pt x="210570" y="226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747730" y="1916186"/>
            <a:ext cx="3274364" cy="768581"/>
            <a:chOff x="1747730" y="1916186"/>
            <a:chExt cx="3274364" cy="768581"/>
          </a:xfrm>
        </p:grpSpPr>
        <p:sp>
          <p:nvSpPr>
            <p:cNvPr id="107" name="Freeform 106"/>
            <p:cNvSpPr/>
            <p:nvPr/>
          </p:nvSpPr>
          <p:spPr>
            <a:xfrm>
              <a:off x="1747730" y="2168870"/>
              <a:ext cx="452726" cy="515897"/>
            </a:xfrm>
            <a:custGeom>
              <a:avLst/>
              <a:gdLst/>
              <a:ahLst/>
              <a:cxnLst/>
              <a:rect l="0" t="0" r="0" b="0"/>
              <a:pathLst>
                <a:path w="452726" h="515897">
                  <a:moveTo>
                    <a:pt x="452725" y="0"/>
                  </a:moveTo>
                  <a:lnTo>
                    <a:pt x="398851" y="63428"/>
                  </a:lnTo>
                  <a:lnTo>
                    <a:pt x="352867" y="121436"/>
                  </a:lnTo>
                  <a:lnTo>
                    <a:pt x="304655" y="178339"/>
                  </a:lnTo>
                  <a:lnTo>
                    <a:pt x="251426" y="231542"/>
                  </a:lnTo>
                  <a:lnTo>
                    <a:pt x="190965" y="284258"/>
                  </a:lnTo>
                  <a:lnTo>
                    <a:pt x="137062" y="336910"/>
                  </a:lnTo>
                  <a:lnTo>
                    <a:pt x="108461" y="371616"/>
                  </a:lnTo>
                  <a:lnTo>
                    <a:pt x="63373" y="430693"/>
                  </a:lnTo>
                  <a:lnTo>
                    <a:pt x="13865" y="49385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74197" y="2179399"/>
              <a:ext cx="326384" cy="368498"/>
            </a:xfrm>
            <a:custGeom>
              <a:avLst/>
              <a:gdLst/>
              <a:ahLst/>
              <a:cxnLst/>
              <a:rect l="0" t="0" r="0" b="0"/>
              <a:pathLst>
                <a:path w="326384" h="368498">
                  <a:moveTo>
                    <a:pt x="326383" y="0"/>
                  </a:moveTo>
                  <a:lnTo>
                    <a:pt x="308402" y="24046"/>
                  </a:lnTo>
                  <a:lnTo>
                    <a:pt x="253199" y="73870"/>
                  </a:lnTo>
                  <a:lnTo>
                    <a:pt x="199008" y="127435"/>
                  </a:lnTo>
                  <a:lnTo>
                    <a:pt x="144015" y="190778"/>
                  </a:lnTo>
                  <a:lnTo>
                    <a:pt x="94310" y="251233"/>
                  </a:lnTo>
                  <a:lnTo>
                    <a:pt x="45174" y="31346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37492" y="2158342"/>
              <a:ext cx="326384" cy="389555"/>
            </a:xfrm>
            <a:custGeom>
              <a:avLst/>
              <a:gdLst/>
              <a:ahLst/>
              <a:cxnLst/>
              <a:rect l="0" t="0" r="0" b="0"/>
              <a:pathLst>
                <a:path w="326384" h="389555">
                  <a:moveTo>
                    <a:pt x="326383" y="0"/>
                  </a:moveTo>
                  <a:lnTo>
                    <a:pt x="273678" y="63427"/>
                  </a:lnTo>
                  <a:lnTo>
                    <a:pt x="227250" y="126364"/>
                  </a:lnTo>
                  <a:lnTo>
                    <a:pt x="175307" y="189515"/>
                  </a:lnTo>
                  <a:lnTo>
                    <a:pt x="125858" y="242155"/>
                  </a:lnTo>
                  <a:lnTo>
                    <a:pt x="73636" y="303131"/>
                  </a:lnTo>
                  <a:lnTo>
                    <a:pt x="21976" y="36518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95544" y="2053057"/>
              <a:ext cx="410612" cy="494840"/>
            </a:xfrm>
            <a:custGeom>
              <a:avLst/>
              <a:gdLst/>
              <a:ahLst/>
              <a:cxnLst/>
              <a:rect l="0" t="0" r="0" b="0"/>
              <a:pathLst>
                <a:path w="410612" h="494840">
                  <a:moveTo>
                    <a:pt x="410611" y="0"/>
                  </a:moveTo>
                  <a:lnTo>
                    <a:pt x="359616" y="62447"/>
                  </a:lnTo>
                  <a:lnTo>
                    <a:pt x="323091" y="115718"/>
                  </a:lnTo>
                  <a:lnTo>
                    <a:pt x="282218" y="174032"/>
                  </a:lnTo>
                  <a:lnTo>
                    <a:pt x="239690" y="234094"/>
                  </a:lnTo>
                  <a:lnTo>
                    <a:pt x="196424" y="293736"/>
                  </a:lnTo>
                  <a:lnTo>
                    <a:pt x="146922" y="352889"/>
                  </a:lnTo>
                  <a:lnTo>
                    <a:pt x="86360" y="413062"/>
                  </a:lnTo>
                  <a:lnTo>
                    <a:pt x="24364" y="47214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64124" y="1916186"/>
              <a:ext cx="357970" cy="610654"/>
            </a:xfrm>
            <a:custGeom>
              <a:avLst/>
              <a:gdLst/>
              <a:ahLst/>
              <a:cxnLst/>
              <a:rect l="0" t="0" r="0" b="0"/>
              <a:pathLst>
                <a:path w="357970" h="610654">
                  <a:moveTo>
                    <a:pt x="357969" y="0"/>
                  </a:moveTo>
                  <a:lnTo>
                    <a:pt x="330435" y="63450"/>
                  </a:lnTo>
                  <a:lnTo>
                    <a:pt x="296638" y="121545"/>
                  </a:lnTo>
                  <a:lnTo>
                    <a:pt x="259945" y="178353"/>
                  </a:lnTo>
                  <a:lnTo>
                    <a:pt x="219051" y="231544"/>
                  </a:lnTo>
                  <a:lnTo>
                    <a:pt x="185816" y="282130"/>
                  </a:lnTo>
                  <a:lnTo>
                    <a:pt x="146669" y="340302"/>
                  </a:lnTo>
                  <a:lnTo>
                    <a:pt x="110730" y="402182"/>
                  </a:lnTo>
                  <a:lnTo>
                    <a:pt x="82722" y="450878"/>
                  </a:lnTo>
                  <a:lnTo>
                    <a:pt x="52196" y="507940"/>
                  </a:lnTo>
                  <a:lnTo>
                    <a:pt x="26081" y="570953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801202" y="1684559"/>
            <a:ext cx="3432291" cy="905452"/>
            <a:chOff x="5801202" y="1684559"/>
            <a:chExt cx="3432291" cy="905452"/>
          </a:xfrm>
        </p:grpSpPr>
        <p:sp>
          <p:nvSpPr>
            <p:cNvPr id="113" name="Freeform 112"/>
            <p:cNvSpPr/>
            <p:nvPr/>
          </p:nvSpPr>
          <p:spPr>
            <a:xfrm>
              <a:off x="8738653" y="1684559"/>
              <a:ext cx="494840" cy="526426"/>
            </a:xfrm>
            <a:custGeom>
              <a:avLst/>
              <a:gdLst/>
              <a:ahLst/>
              <a:cxnLst/>
              <a:rect l="0" t="0" r="0" b="0"/>
              <a:pathLst>
                <a:path w="494840" h="526426">
                  <a:moveTo>
                    <a:pt x="494839" y="0"/>
                  </a:moveTo>
                  <a:lnTo>
                    <a:pt x="450876" y="20244"/>
                  </a:lnTo>
                  <a:lnTo>
                    <a:pt x="389756" y="73805"/>
                  </a:lnTo>
                  <a:lnTo>
                    <a:pt x="336005" y="127276"/>
                  </a:lnTo>
                  <a:lnTo>
                    <a:pt x="281994" y="189595"/>
                  </a:lnTo>
                  <a:lnTo>
                    <a:pt x="231327" y="249402"/>
                  </a:lnTo>
                  <a:lnTo>
                    <a:pt x="178945" y="310484"/>
                  </a:lnTo>
                  <a:lnTo>
                    <a:pt x="144098" y="364144"/>
                  </a:lnTo>
                  <a:lnTo>
                    <a:pt x="94322" y="426156"/>
                  </a:lnTo>
                  <a:lnTo>
                    <a:pt x="38937" y="486705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28000" y="1758259"/>
              <a:ext cx="410612" cy="473783"/>
            </a:xfrm>
            <a:custGeom>
              <a:avLst/>
              <a:gdLst/>
              <a:ahLst/>
              <a:cxnLst/>
              <a:rect l="0" t="0" r="0" b="0"/>
              <a:pathLst>
                <a:path w="410612" h="473783">
                  <a:moveTo>
                    <a:pt x="410611" y="0"/>
                  </a:moveTo>
                  <a:lnTo>
                    <a:pt x="375865" y="53874"/>
                  </a:lnTo>
                  <a:lnTo>
                    <a:pt x="341713" y="111025"/>
                  </a:lnTo>
                  <a:lnTo>
                    <a:pt x="299632" y="170916"/>
                  </a:lnTo>
                  <a:lnTo>
                    <a:pt x="241655" y="231843"/>
                  </a:lnTo>
                  <a:lnTo>
                    <a:pt x="184529" y="289227"/>
                  </a:lnTo>
                  <a:lnTo>
                    <a:pt x="125904" y="347876"/>
                  </a:lnTo>
                  <a:lnTo>
                    <a:pt x="63133" y="41064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91005" y="1800373"/>
              <a:ext cx="410612" cy="484311"/>
            </a:xfrm>
            <a:custGeom>
              <a:avLst/>
              <a:gdLst/>
              <a:ahLst/>
              <a:cxnLst/>
              <a:rect l="0" t="0" r="0" b="0"/>
              <a:pathLst>
                <a:path w="410612" h="484311">
                  <a:moveTo>
                    <a:pt x="410611" y="0"/>
                  </a:moveTo>
                  <a:lnTo>
                    <a:pt x="359616" y="54114"/>
                  </a:lnTo>
                  <a:lnTo>
                    <a:pt x="334280" y="81544"/>
                  </a:lnTo>
                  <a:lnTo>
                    <a:pt x="281843" y="137559"/>
                  </a:lnTo>
                  <a:lnTo>
                    <a:pt x="238543" y="196839"/>
                  </a:lnTo>
                  <a:lnTo>
                    <a:pt x="189037" y="257851"/>
                  </a:lnTo>
                  <a:lnTo>
                    <a:pt x="147305" y="311503"/>
                  </a:lnTo>
                  <a:lnTo>
                    <a:pt x="94745" y="373513"/>
                  </a:lnTo>
                  <a:lnTo>
                    <a:pt x="42113" y="430942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64538" y="1821430"/>
              <a:ext cx="463255" cy="558011"/>
            </a:xfrm>
            <a:custGeom>
              <a:avLst/>
              <a:gdLst/>
              <a:ahLst/>
              <a:cxnLst/>
              <a:rect l="0" t="0" r="0" b="0"/>
              <a:pathLst>
                <a:path w="463255" h="558011">
                  <a:moveTo>
                    <a:pt x="463254" y="0"/>
                  </a:moveTo>
                  <a:lnTo>
                    <a:pt x="420593" y="60873"/>
                  </a:lnTo>
                  <a:lnTo>
                    <a:pt x="375860" y="116536"/>
                  </a:lnTo>
                  <a:lnTo>
                    <a:pt x="333203" y="175786"/>
                  </a:lnTo>
                  <a:lnTo>
                    <a:pt x="283782" y="236795"/>
                  </a:lnTo>
                  <a:lnTo>
                    <a:pt x="231563" y="297211"/>
                  </a:lnTo>
                  <a:lnTo>
                    <a:pt x="183912" y="357016"/>
                  </a:lnTo>
                  <a:lnTo>
                    <a:pt x="136674" y="416749"/>
                  </a:lnTo>
                  <a:lnTo>
                    <a:pt x="83496" y="473608"/>
                  </a:lnTo>
                  <a:lnTo>
                    <a:pt x="24687" y="52713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01202" y="1895129"/>
              <a:ext cx="589597" cy="694882"/>
            </a:xfrm>
            <a:custGeom>
              <a:avLst/>
              <a:gdLst/>
              <a:ahLst/>
              <a:cxnLst/>
              <a:rect l="0" t="0" r="0" b="0"/>
              <a:pathLst>
                <a:path w="589597" h="694882">
                  <a:moveTo>
                    <a:pt x="589596" y="0"/>
                  </a:moveTo>
                  <a:lnTo>
                    <a:pt x="567239" y="5589"/>
                  </a:lnTo>
                  <a:lnTo>
                    <a:pt x="550023" y="17692"/>
                  </a:lnTo>
                  <a:lnTo>
                    <a:pt x="505590" y="74328"/>
                  </a:lnTo>
                  <a:lnTo>
                    <a:pt x="454940" y="136926"/>
                  </a:lnTo>
                  <a:lnTo>
                    <a:pt x="409516" y="197926"/>
                  </a:lnTo>
                  <a:lnTo>
                    <a:pt x="371401" y="252959"/>
                  </a:lnTo>
                  <a:lnTo>
                    <a:pt x="335406" y="308890"/>
                  </a:lnTo>
                  <a:lnTo>
                    <a:pt x="293331" y="358933"/>
                  </a:lnTo>
                  <a:lnTo>
                    <a:pt x="244292" y="419597"/>
                  </a:lnTo>
                  <a:lnTo>
                    <a:pt x="194874" y="476987"/>
                  </a:lnTo>
                  <a:lnTo>
                    <a:pt x="153927" y="524905"/>
                  </a:lnTo>
                  <a:lnTo>
                    <a:pt x="99339" y="586263"/>
                  </a:lnTo>
                  <a:lnTo>
                    <a:pt x="53548" y="644136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147813" y="3217256"/>
            <a:ext cx="694882" cy="509833"/>
            <a:chOff x="2147813" y="3217256"/>
            <a:chExt cx="694882" cy="509833"/>
          </a:xfrm>
        </p:grpSpPr>
        <p:sp>
          <p:nvSpPr>
            <p:cNvPr id="119" name="Freeform 118"/>
            <p:cNvSpPr/>
            <p:nvPr/>
          </p:nvSpPr>
          <p:spPr>
            <a:xfrm>
              <a:off x="2158342" y="3433753"/>
              <a:ext cx="126342" cy="9066"/>
            </a:xfrm>
            <a:custGeom>
              <a:avLst/>
              <a:gdLst/>
              <a:ahLst/>
              <a:cxnLst/>
              <a:rect l="0" t="0" r="0" b="0"/>
              <a:pathLst>
                <a:path w="126342" h="9066">
                  <a:moveTo>
                    <a:pt x="126341" y="9065"/>
                  </a:moveTo>
                  <a:lnTo>
                    <a:pt x="67725" y="0"/>
                  </a:lnTo>
                  <a:lnTo>
                    <a:pt x="17367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47813" y="3518713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96130" y="1575"/>
                  </a:lnTo>
                  <a:lnTo>
                    <a:pt x="36229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82265" y="3217256"/>
              <a:ext cx="260430" cy="509833"/>
            </a:xfrm>
            <a:custGeom>
              <a:avLst/>
              <a:gdLst/>
              <a:ahLst/>
              <a:cxnLst/>
              <a:rect l="0" t="0" r="0" b="0"/>
              <a:pathLst>
                <a:path w="260430" h="509833">
                  <a:moveTo>
                    <a:pt x="260429" y="120277"/>
                  </a:moveTo>
                  <a:lnTo>
                    <a:pt x="260429" y="97921"/>
                  </a:lnTo>
                  <a:lnTo>
                    <a:pt x="254190" y="80705"/>
                  </a:lnTo>
                  <a:lnTo>
                    <a:pt x="231121" y="45000"/>
                  </a:lnTo>
                  <a:lnTo>
                    <a:pt x="214648" y="31059"/>
                  </a:lnTo>
                  <a:lnTo>
                    <a:pt x="164020" y="8703"/>
                  </a:lnTo>
                  <a:lnTo>
                    <a:pt x="125538" y="0"/>
                  </a:lnTo>
                  <a:lnTo>
                    <a:pt x="98312" y="1700"/>
                  </a:lnTo>
                  <a:lnTo>
                    <a:pt x="76853" y="9475"/>
                  </a:lnTo>
                  <a:lnTo>
                    <a:pt x="30537" y="34153"/>
                  </a:lnTo>
                  <a:lnTo>
                    <a:pt x="18655" y="50414"/>
                  </a:lnTo>
                  <a:lnTo>
                    <a:pt x="5388" y="84889"/>
                  </a:lnTo>
                  <a:lnTo>
                    <a:pt x="0" y="144526"/>
                  </a:lnTo>
                  <a:lnTo>
                    <a:pt x="7270" y="181274"/>
                  </a:lnTo>
                  <a:lnTo>
                    <a:pt x="30095" y="222013"/>
                  </a:lnTo>
                  <a:lnTo>
                    <a:pt x="57133" y="252937"/>
                  </a:lnTo>
                  <a:lnTo>
                    <a:pt x="83600" y="268898"/>
                  </a:lnTo>
                  <a:lnTo>
                    <a:pt x="106579" y="270949"/>
                  </a:lnTo>
                  <a:lnTo>
                    <a:pt x="132390" y="266791"/>
                  </a:lnTo>
                  <a:lnTo>
                    <a:pt x="159459" y="257144"/>
                  </a:lnTo>
                  <a:lnTo>
                    <a:pt x="180848" y="241939"/>
                  </a:lnTo>
                  <a:lnTo>
                    <a:pt x="228327" y="188251"/>
                  </a:lnTo>
                  <a:lnTo>
                    <a:pt x="240312" y="163356"/>
                  </a:lnTo>
                  <a:lnTo>
                    <a:pt x="247059" y="132391"/>
                  </a:lnTo>
                  <a:lnTo>
                    <a:pt x="248006" y="134202"/>
                  </a:lnTo>
                  <a:lnTo>
                    <a:pt x="248481" y="181989"/>
                  </a:lnTo>
                  <a:lnTo>
                    <a:pt x="240802" y="241488"/>
                  </a:lnTo>
                  <a:lnTo>
                    <a:pt x="239655" y="303361"/>
                  </a:lnTo>
                  <a:lnTo>
                    <a:pt x="242547" y="364976"/>
                  </a:lnTo>
                  <a:lnTo>
                    <a:pt x="248448" y="427536"/>
                  </a:lnTo>
                  <a:lnTo>
                    <a:pt x="258043" y="484523"/>
                  </a:lnTo>
                  <a:lnTo>
                    <a:pt x="260429" y="509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74941" y="3934670"/>
            <a:ext cx="1688686" cy="504327"/>
            <a:chOff x="574941" y="3934670"/>
            <a:chExt cx="1688686" cy="504327"/>
          </a:xfrm>
        </p:grpSpPr>
        <p:sp>
          <p:nvSpPr>
            <p:cNvPr id="123" name="Freeform 122"/>
            <p:cNvSpPr/>
            <p:nvPr/>
          </p:nvSpPr>
          <p:spPr>
            <a:xfrm>
              <a:off x="574941" y="4076737"/>
              <a:ext cx="288396" cy="362260"/>
            </a:xfrm>
            <a:custGeom>
              <a:avLst/>
              <a:gdLst/>
              <a:ahLst/>
              <a:cxnLst/>
              <a:rect l="0" t="0" r="0" b="0"/>
              <a:pathLst>
                <a:path w="288396" h="362260">
                  <a:moveTo>
                    <a:pt x="14654" y="345232"/>
                  </a:moveTo>
                  <a:lnTo>
                    <a:pt x="9065" y="361999"/>
                  </a:lnTo>
                  <a:lnTo>
                    <a:pt x="6249" y="362259"/>
                  </a:lnTo>
                  <a:lnTo>
                    <a:pt x="0" y="350069"/>
                  </a:lnTo>
                  <a:lnTo>
                    <a:pt x="1084" y="316899"/>
                  </a:lnTo>
                  <a:lnTo>
                    <a:pt x="11930" y="256534"/>
                  </a:lnTo>
                  <a:lnTo>
                    <a:pt x="25338" y="201456"/>
                  </a:lnTo>
                  <a:lnTo>
                    <a:pt x="39252" y="145256"/>
                  </a:lnTo>
                  <a:lnTo>
                    <a:pt x="53265" y="87405"/>
                  </a:lnTo>
                  <a:lnTo>
                    <a:pt x="70807" y="30086"/>
                  </a:lnTo>
                  <a:lnTo>
                    <a:pt x="74316" y="26340"/>
                  </a:lnTo>
                  <a:lnTo>
                    <a:pt x="77826" y="27352"/>
                  </a:lnTo>
                  <a:lnTo>
                    <a:pt x="81335" y="31536"/>
                  </a:lnTo>
                  <a:lnTo>
                    <a:pt x="98882" y="84614"/>
                  </a:lnTo>
                  <a:lnTo>
                    <a:pt x="116430" y="144145"/>
                  </a:lnTo>
                  <a:lnTo>
                    <a:pt x="123449" y="165783"/>
                  </a:lnTo>
                  <a:lnTo>
                    <a:pt x="130468" y="171787"/>
                  </a:lnTo>
                  <a:lnTo>
                    <a:pt x="139826" y="174620"/>
                  </a:lnTo>
                  <a:lnTo>
                    <a:pt x="150745" y="175338"/>
                  </a:lnTo>
                  <a:lnTo>
                    <a:pt x="160364" y="171138"/>
                  </a:lnTo>
                  <a:lnTo>
                    <a:pt x="177290" y="153993"/>
                  </a:lnTo>
                  <a:lnTo>
                    <a:pt x="198815" y="112094"/>
                  </a:lnTo>
                  <a:lnTo>
                    <a:pt x="214332" y="59970"/>
                  </a:lnTo>
                  <a:lnTo>
                    <a:pt x="224960" y="0"/>
                  </a:lnTo>
                  <a:lnTo>
                    <a:pt x="227388" y="1603"/>
                  </a:lnTo>
                  <a:lnTo>
                    <a:pt x="239690" y="37799"/>
                  </a:lnTo>
                  <a:lnTo>
                    <a:pt x="248533" y="100603"/>
                  </a:lnTo>
                  <a:lnTo>
                    <a:pt x="255175" y="150291"/>
                  </a:lnTo>
                  <a:lnTo>
                    <a:pt x="257657" y="212402"/>
                  </a:lnTo>
                  <a:lnTo>
                    <a:pt x="268199" y="267824"/>
                  </a:lnTo>
                  <a:lnTo>
                    <a:pt x="285351" y="325019"/>
                  </a:lnTo>
                  <a:lnTo>
                    <a:pt x="288395" y="334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69860" y="4211399"/>
              <a:ext cx="153995" cy="205482"/>
            </a:xfrm>
            <a:custGeom>
              <a:avLst/>
              <a:gdLst/>
              <a:ahLst/>
              <a:cxnLst/>
              <a:rect l="0" t="0" r="0" b="0"/>
              <a:pathLst>
                <a:path w="153995" h="205482">
                  <a:moveTo>
                    <a:pt x="72461" y="21056"/>
                  </a:moveTo>
                  <a:lnTo>
                    <a:pt x="55693" y="15467"/>
                  </a:lnTo>
                  <a:lnTo>
                    <a:pt x="48414" y="16161"/>
                  </a:lnTo>
                  <a:lnTo>
                    <a:pt x="34087" y="23170"/>
                  </a:lnTo>
                  <a:lnTo>
                    <a:pt x="12868" y="40270"/>
                  </a:lnTo>
                  <a:lnTo>
                    <a:pt x="5031" y="62741"/>
                  </a:lnTo>
                  <a:lnTo>
                    <a:pt x="0" y="124827"/>
                  </a:lnTo>
                  <a:lnTo>
                    <a:pt x="5551" y="152574"/>
                  </a:lnTo>
                  <a:lnTo>
                    <a:pt x="16987" y="175435"/>
                  </a:lnTo>
                  <a:lnTo>
                    <a:pt x="33768" y="193395"/>
                  </a:lnTo>
                  <a:lnTo>
                    <a:pt x="56044" y="202936"/>
                  </a:lnTo>
                  <a:lnTo>
                    <a:pt x="68535" y="205481"/>
                  </a:lnTo>
                  <a:lnTo>
                    <a:pt x="79202" y="204838"/>
                  </a:lnTo>
                  <a:lnTo>
                    <a:pt x="97294" y="197883"/>
                  </a:lnTo>
                  <a:lnTo>
                    <a:pt x="120633" y="180815"/>
                  </a:lnTo>
                  <a:lnTo>
                    <a:pt x="136777" y="155350"/>
                  </a:lnTo>
                  <a:lnTo>
                    <a:pt x="151542" y="114134"/>
                  </a:lnTo>
                  <a:lnTo>
                    <a:pt x="153994" y="75671"/>
                  </a:lnTo>
                  <a:lnTo>
                    <a:pt x="146662" y="36979"/>
                  </a:lnTo>
                  <a:lnTo>
                    <a:pt x="136245" y="17995"/>
                  </a:lnTo>
                  <a:lnTo>
                    <a:pt x="123816" y="7997"/>
                  </a:lnTo>
                  <a:lnTo>
                    <a:pt x="1040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243613" y="3934670"/>
              <a:ext cx="167206" cy="469262"/>
            </a:xfrm>
            <a:custGeom>
              <a:avLst/>
              <a:gdLst/>
              <a:ahLst/>
              <a:cxnLst/>
              <a:rect l="0" t="0" r="0" b="0"/>
              <a:pathLst>
                <a:path w="167206" h="469262">
                  <a:moveTo>
                    <a:pt x="104034" y="297785"/>
                  </a:moveTo>
                  <a:lnTo>
                    <a:pt x="74726" y="268477"/>
                  </a:lnTo>
                  <a:lnTo>
                    <a:pt x="66948" y="266548"/>
                  </a:lnTo>
                  <a:lnTo>
                    <a:pt x="48947" y="270645"/>
                  </a:lnTo>
                  <a:lnTo>
                    <a:pt x="24671" y="286104"/>
                  </a:lnTo>
                  <a:lnTo>
                    <a:pt x="13000" y="301953"/>
                  </a:lnTo>
                  <a:lnTo>
                    <a:pt x="5083" y="321864"/>
                  </a:lnTo>
                  <a:lnTo>
                    <a:pt x="0" y="372775"/>
                  </a:lnTo>
                  <a:lnTo>
                    <a:pt x="2240" y="410862"/>
                  </a:lnTo>
                  <a:lnTo>
                    <a:pt x="8489" y="432270"/>
                  </a:lnTo>
                  <a:lnTo>
                    <a:pt x="19066" y="449583"/>
                  </a:lnTo>
                  <a:lnTo>
                    <a:pt x="34685" y="461957"/>
                  </a:lnTo>
                  <a:lnTo>
                    <a:pt x="43763" y="466895"/>
                  </a:lnTo>
                  <a:lnTo>
                    <a:pt x="63209" y="469261"/>
                  </a:lnTo>
                  <a:lnTo>
                    <a:pt x="73308" y="468255"/>
                  </a:lnTo>
                  <a:lnTo>
                    <a:pt x="81210" y="464074"/>
                  </a:lnTo>
                  <a:lnTo>
                    <a:pt x="93110" y="450070"/>
                  </a:lnTo>
                  <a:lnTo>
                    <a:pt x="114048" y="393994"/>
                  </a:lnTo>
                  <a:lnTo>
                    <a:pt x="132043" y="331685"/>
                  </a:lnTo>
                  <a:lnTo>
                    <a:pt x="143015" y="276493"/>
                  </a:lnTo>
                  <a:lnTo>
                    <a:pt x="145529" y="220530"/>
                  </a:lnTo>
                  <a:lnTo>
                    <a:pt x="145965" y="172860"/>
                  </a:lnTo>
                  <a:lnTo>
                    <a:pt x="146094" y="121690"/>
                  </a:lnTo>
                  <a:lnTo>
                    <a:pt x="144968" y="61574"/>
                  </a:lnTo>
                  <a:lnTo>
                    <a:pt x="130529" y="0"/>
                  </a:lnTo>
                  <a:lnTo>
                    <a:pt x="132577" y="5169"/>
                  </a:lnTo>
                  <a:lnTo>
                    <a:pt x="133849" y="46659"/>
                  </a:lnTo>
                  <a:lnTo>
                    <a:pt x="127168" y="109967"/>
                  </a:lnTo>
                  <a:lnTo>
                    <a:pt x="131091" y="173208"/>
                  </a:lnTo>
                  <a:lnTo>
                    <a:pt x="134278" y="222140"/>
                  </a:lnTo>
                  <a:lnTo>
                    <a:pt x="142590" y="276604"/>
                  </a:lnTo>
                  <a:lnTo>
                    <a:pt x="148565" y="335022"/>
                  </a:lnTo>
                  <a:lnTo>
                    <a:pt x="167205" y="392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488509" y="4099984"/>
              <a:ext cx="174994" cy="237758"/>
            </a:xfrm>
            <a:custGeom>
              <a:avLst/>
              <a:gdLst/>
              <a:ahLst/>
              <a:cxnLst/>
              <a:rect l="0" t="0" r="0" b="0"/>
              <a:pathLst>
                <a:path w="174994" h="237758">
                  <a:moveTo>
                    <a:pt x="6537" y="121943"/>
                  </a:moveTo>
                  <a:lnTo>
                    <a:pt x="65154" y="116354"/>
                  </a:lnTo>
                  <a:lnTo>
                    <a:pt x="110923" y="102815"/>
                  </a:lnTo>
                  <a:lnTo>
                    <a:pt x="132480" y="91605"/>
                  </a:lnTo>
                  <a:lnTo>
                    <a:pt x="138462" y="83000"/>
                  </a:lnTo>
                  <a:lnTo>
                    <a:pt x="141989" y="60962"/>
                  </a:lnTo>
                  <a:lnTo>
                    <a:pt x="136538" y="41808"/>
                  </a:lnTo>
                  <a:lnTo>
                    <a:pt x="113975" y="10448"/>
                  </a:lnTo>
                  <a:lnTo>
                    <a:pt x="94452" y="2200"/>
                  </a:lnTo>
                  <a:lnTo>
                    <a:pt x="82694" y="0"/>
                  </a:lnTo>
                  <a:lnTo>
                    <a:pt x="72517" y="873"/>
                  </a:lnTo>
                  <a:lnTo>
                    <a:pt x="54969" y="8083"/>
                  </a:lnTo>
                  <a:lnTo>
                    <a:pt x="31936" y="25296"/>
                  </a:lnTo>
                  <a:lnTo>
                    <a:pt x="10293" y="50803"/>
                  </a:lnTo>
                  <a:lnTo>
                    <a:pt x="2357" y="73558"/>
                  </a:lnTo>
                  <a:lnTo>
                    <a:pt x="0" y="98099"/>
                  </a:lnTo>
                  <a:lnTo>
                    <a:pt x="2852" y="120704"/>
                  </a:lnTo>
                  <a:lnTo>
                    <a:pt x="11139" y="139330"/>
                  </a:lnTo>
                  <a:lnTo>
                    <a:pt x="43408" y="184847"/>
                  </a:lnTo>
                  <a:lnTo>
                    <a:pt x="61529" y="200983"/>
                  </a:lnTo>
                  <a:lnTo>
                    <a:pt x="97051" y="217632"/>
                  </a:lnTo>
                  <a:lnTo>
                    <a:pt x="155472" y="229084"/>
                  </a:lnTo>
                  <a:lnTo>
                    <a:pt x="174993" y="237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16227" y="4150423"/>
              <a:ext cx="126343" cy="18863"/>
            </a:xfrm>
            <a:custGeom>
              <a:avLst/>
              <a:gdLst/>
              <a:ahLst/>
              <a:cxnLst/>
              <a:rect l="0" t="0" r="0" b="0"/>
              <a:pathLst>
                <a:path w="126343" h="18863">
                  <a:moveTo>
                    <a:pt x="126342" y="8333"/>
                  </a:moveTo>
                  <a:lnTo>
                    <a:pt x="88864" y="0"/>
                  </a:lnTo>
                  <a:lnTo>
                    <a:pt x="65232" y="1120"/>
                  </a:lnTo>
                  <a:lnTo>
                    <a:pt x="24584" y="1466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147813" y="420087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0" name="Freeform 129"/>
          <p:cNvSpPr/>
          <p:nvPr/>
        </p:nvSpPr>
        <p:spPr>
          <a:xfrm>
            <a:off x="2643236" y="3802862"/>
            <a:ext cx="308525" cy="406704"/>
          </a:xfrm>
          <a:custGeom>
            <a:avLst/>
            <a:gdLst/>
            <a:ahLst/>
            <a:cxnLst/>
            <a:rect l="0" t="0" r="0" b="0"/>
            <a:pathLst>
              <a:path w="308525" h="406704">
                <a:moveTo>
                  <a:pt x="241572" y="50568"/>
                </a:moveTo>
                <a:lnTo>
                  <a:pt x="178122" y="32609"/>
                </a:lnTo>
                <a:lnTo>
                  <a:pt x="120028" y="18901"/>
                </a:lnTo>
                <a:lnTo>
                  <a:pt x="68474" y="4928"/>
                </a:lnTo>
                <a:lnTo>
                  <a:pt x="27157" y="0"/>
                </a:lnTo>
                <a:lnTo>
                  <a:pt x="16740" y="2818"/>
                </a:lnTo>
                <a:lnTo>
                  <a:pt x="8626" y="8206"/>
                </a:lnTo>
                <a:lnTo>
                  <a:pt x="2047" y="15308"/>
                </a:lnTo>
                <a:lnTo>
                  <a:pt x="0" y="23552"/>
                </a:lnTo>
                <a:lnTo>
                  <a:pt x="8173" y="77816"/>
                </a:lnTo>
                <a:lnTo>
                  <a:pt x="21164" y="137344"/>
                </a:lnTo>
                <a:lnTo>
                  <a:pt x="34648" y="185862"/>
                </a:lnTo>
                <a:lnTo>
                  <a:pt x="39282" y="191067"/>
                </a:lnTo>
                <a:lnTo>
                  <a:pt x="44711" y="192197"/>
                </a:lnTo>
                <a:lnTo>
                  <a:pt x="98496" y="179523"/>
                </a:lnTo>
                <a:lnTo>
                  <a:pt x="156527" y="171188"/>
                </a:lnTo>
                <a:lnTo>
                  <a:pt x="215468" y="181514"/>
                </a:lnTo>
                <a:lnTo>
                  <a:pt x="274178" y="216227"/>
                </a:lnTo>
                <a:lnTo>
                  <a:pt x="288429" y="232988"/>
                </a:lnTo>
                <a:lnTo>
                  <a:pt x="307110" y="272345"/>
                </a:lnTo>
                <a:lnTo>
                  <a:pt x="308524" y="293025"/>
                </a:lnTo>
                <a:lnTo>
                  <a:pt x="304084" y="313915"/>
                </a:lnTo>
                <a:lnTo>
                  <a:pt x="288430" y="344236"/>
                </a:lnTo>
                <a:lnTo>
                  <a:pt x="255310" y="383359"/>
                </a:lnTo>
                <a:lnTo>
                  <a:pt x="228875" y="399257"/>
                </a:lnTo>
                <a:lnTo>
                  <a:pt x="180096" y="406703"/>
                </a:lnTo>
                <a:lnTo>
                  <a:pt x="128520" y="405055"/>
                </a:lnTo>
                <a:lnTo>
                  <a:pt x="94173" y="3980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537316" y="4632538"/>
            <a:ext cx="1715783" cy="560204"/>
            <a:chOff x="537316" y="4632538"/>
            <a:chExt cx="1715783" cy="560204"/>
          </a:xfrm>
        </p:grpSpPr>
        <p:sp>
          <p:nvSpPr>
            <p:cNvPr id="131" name="Freeform 130"/>
            <p:cNvSpPr/>
            <p:nvPr/>
          </p:nvSpPr>
          <p:spPr>
            <a:xfrm>
              <a:off x="537316" y="4737823"/>
              <a:ext cx="415804" cy="398562"/>
            </a:xfrm>
            <a:custGeom>
              <a:avLst/>
              <a:gdLst/>
              <a:ahLst/>
              <a:cxnLst/>
              <a:rect l="0" t="0" r="0" b="0"/>
              <a:pathLst>
                <a:path w="415804" h="398562">
                  <a:moveTo>
                    <a:pt x="252321" y="31586"/>
                  </a:moveTo>
                  <a:lnTo>
                    <a:pt x="234340" y="15945"/>
                  </a:lnTo>
                  <a:lnTo>
                    <a:pt x="217423" y="7867"/>
                  </a:lnTo>
                  <a:lnTo>
                    <a:pt x="156204" y="1036"/>
                  </a:lnTo>
                  <a:lnTo>
                    <a:pt x="130054" y="2801"/>
                  </a:lnTo>
                  <a:lnTo>
                    <a:pt x="84670" y="22997"/>
                  </a:lnTo>
                  <a:lnTo>
                    <a:pt x="64335" y="37127"/>
                  </a:lnTo>
                  <a:lnTo>
                    <a:pt x="24867" y="79369"/>
                  </a:lnTo>
                  <a:lnTo>
                    <a:pt x="8932" y="112554"/>
                  </a:lnTo>
                  <a:lnTo>
                    <a:pt x="1473" y="165690"/>
                  </a:lnTo>
                  <a:lnTo>
                    <a:pt x="0" y="221246"/>
                  </a:lnTo>
                  <a:lnTo>
                    <a:pt x="2138" y="249240"/>
                  </a:lnTo>
                  <a:lnTo>
                    <a:pt x="22574" y="302220"/>
                  </a:lnTo>
                  <a:lnTo>
                    <a:pt x="56036" y="349155"/>
                  </a:lnTo>
                  <a:lnTo>
                    <a:pt x="78089" y="370306"/>
                  </a:lnTo>
                  <a:lnTo>
                    <a:pt x="126605" y="392378"/>
                  </a:lnTo>
                  <a:lnTo>
                    <a:pt x="176622" y="398561"/>
                  </a:lnTo>
                  <a:lnTo>
                    <a:pt x="234682" y="396663"/>
                  </a:lnTo>
                  <a:lnTo>
                    <a:pt x="290951" y="385370"/>
                  </a:lnTo>
                  <a:lnTo>
                    <a:pt x="334691" y="363469"/>
                  </a:lnTo>
                  <a:lnTo>
                    <a:pt x="351711" y="350275"/>
                  </a:lnTo>
                  <a:lnTo>
                    <a:pt x="392367" y="291055"/>
                  </a:lnTo>
                  <a:lnTo>
                    <a:pt x="401521" y="272078"/>
                  </a:lnTo>
                  <a:lnTo>
                    <a:pt x="409694" y="216828"/>
                  </a:lnTo>
                  <a:lnTo>
                    <a:pt x="415803" y="180839"/>
                  </a:lnTo>
                  <a:lnTo>
                    <a:pt x="405622" y="126587"/>
                  </a:lnTo>
                  <a:lnTo>
                    <a:pt x="385925" y="73732"/>
                  </a:lnTo>
                  <a:lnTo>
                    <a:pt x="347600" y="23401"/>
                  </a:lnTo>
                  <a:lnTo>
                    <a:pt x="3260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087362" y="4958922"/>
              <a:ext cx="165530" cy="233820"/>
            </a:xfrm>
            <a:custGeom>
              <a:avLst/>
              <a:gdLst/>
              <a:ahLst/>
              <a:cxnLst/>
              <a:rect l="0" t="0" r="0" b="0"/>
              <a:pathLst>
                <a:path w="165530" h="233820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2672" y="114756"/>
                  </a:lnTo>
                  <a:lnTo>
                    <a:pt x="731" y="136400"/>
                  </a:lnTo>
                  <a:lnTo>
                    <a:pt x="3768" y="157719"/>
                  </a:lnTo>
                  <a:lnTo>
                    <a:pt x="12137" y="175772"/>
                  </a:lnTo>
                  <a:lnTo>
                    <a:pt x="36573" y="212015"/>
                  </a:lnTo>
                  <a:lnTo>
                    <a:pt x="56353" y="226030"/>
                  </a:lnTo>
                  <a:lnTo>
                    <a:pt x="79571" y="233819"/>
                  </a:lnTo>
                  <a:lnTo>
                    <a:pt x="101589" y="233381"/>
                  </a:lnTo>
                  <a:lnTo>
                    <a:pt x="119954" y="223048"/>
                  </a:lnTo>
                  <a:lnTo>
                    <a:pt x="134745" y="206757"/>
                  </a:lnTo>
                  <a:lnTo>
                    <a:pt x="153772" y="164583"/>
                  </a:lnTo>
                  <a:lnTo>
                    <a:pt x="163206" y="111539"/>
                  </a:lnTo>
                  <a:lnTo>
                    <a:pt x="165223" y="54492"/>
                  </a:lnTo>
                  <a:lnTo>
                    <a:pt x="1655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47647" y="463253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8333" y="37479"/>
                  </a:lnTo>
                  <a:lnTo>
                    <a:pt x="6759" y="75446"/>
                  </a:lnTo>
                  <a:lnTo>
                    <a:pt x="2003" y="122570"/>
                  </a:lnTo>
                  <a:lnTo>
                    <a:pt x="5985" y="184609"/>
                  </a:lnTo>
                  <a:lnTo>
                    <a:pt x="9182" y="236414"/>
                  </a:lnTo>
                  <a:lnTo>
                    <a:pt x="10130" y="296216"/>
                  </a:lnTo>
                  <a:lnTo>
                    <a:pt x="16000" y="352800"/>
                  </a:lnTo>
                  <a:lnTo>
                    <a:pt x="20058" y="41240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263419" y="4800994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187111" y="14798"/>
                  </a:lnTo>
                  <a:lnTo>
                    <a:pt x="132583" y="11372"/>
                  </a:lnTo>
                  <a:lnTo>
                    <a:pt x="71423" y="10696"/>
                  </a:lnTo>
                  <a:lnTo>
                    <a:pt x="12641" y="22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615799" y="4674653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4168"/>
                  </a:lnTo>
                  <a:lnTo>
                    <a:pt x="5386" y="142285"/>
                  </a:lnTo>
                  <a:lnTo>
                    <a:pt x="5529" y="194757"/>
                  </a:lnTo>
                  <a:lnTo>
                    <a:pt x="6741" y="253067"/>
                  </a:lnTo>
                  <a:lnTo>
                    <a:pt x="12819" y="306740"/>
                  </a:lnTo>
                  <a:lnTo>
                    <a:pt x="18586" y="358031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789844" y="4948394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48930"/>
                  </a:lnTo>
                  <a:lnTo>
                    <a:pt x="0" y="9053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779316" y="4737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23634" y="4853395"/>
              <a:ext cx="111376" cy="189756"/>
            </a:xfrm>
            <a:custGeom>
              <a:avLst/>
              <a:gdLst/>
              <a:ahLst/>
              <a:cxnLst/>
              <a:rect l="0" t="0" r="0" b="0"/>
              <a:pathLst>
                <a:path w="111376" h="189756">
                  <a:moveTo>
                    <a:pt x="13609" y="94999"/>
                  </a:moveTo>
                  <a:lnTo>
                    <a:pt x="30377" y="100588"/>
                  </a:lnTo>
                  <a:lnTo>
                    <a:pt x="47967" y="100212"/>
                  </a:lnTo>
                  <a:lnTo>
                    <a:pt x="66314" y="94976"/>
                  </a:lnTo>
                  <a:lnTo>
                    <a:pt x="82267" y="84850"/>
                  </a:lnTo>
                  <a:lnTo>
                    <a:pt x="94037" y="69431"/>
                  </a:lnTo>
                  <a:lnTo>
                    <a:pt x="111124" y="30937"/>
                  </a:lnTo>
                  <a:lnTo>
                    <a:pt x="111375" y="21875"/>
                  </a:lnTo>
                  <a:lnTo>
                    <a:pt x="105414" y="5567"/>
                  </a:lnTo>
                  <a:lnTo>
                    <a:pt x="98209" y="1452"/>
                  </a:lnTo>
                  <a:lnTo>
                    <a:pt x="77725" y="0"/>
                  </a:lnTo>
                  <a:lnTo>
                    <a:pt x="45475" y="11349"/>
                  </a:lnTo>
                  <a:lnTo>
                    <a:pt x="19281" y="35119"/>
                  </a:lnTo>
                  <a:lnTo>
                    <a:pt x="2292" y="64388"/>
                  </a:lnTo>
                  <a:lnTo>
                    <a:pt x="0" y="88023"/>
                  </a:lnTo>
                  <a:lnTo>
                    <a:pt x="8061" y="135734"/>
                  </a:lnTo>
                  <a:lnTo>
                    <a:pt x="23144" y="162700"/>
                  </a:lnTo>
                  <a:lnTo>
                    <a:pt x="38904" y="175001"/>
                  </a:lnTo>
                  <a:lnTo>
                    <a:pt x="57607" y="183197"/>
                  </a:lnTo>
                  <a:lnTo>
                    <a:pt x="97837" y="189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147813" y="4822052"/>
              <a:ext cx="105286" cy="244518"/>
            </a:xfrm>
            <a:custGeom>
              <a:avLst/>
              <a:gdLst/>
              <a:ahLst/>
              <a:cxnLst/>
              <a:rect l="0" t="0" r="0" b="0"/>
              <a:pathLst>
                <a:path w="105286" h="244518">
                  <a:moveTo>
                    <a:pt x="0" y="126342"/>
                  </a:moveTo>
                  <a:lnTo>
                    <a:pt x="17958" y="189769"/>
                  </a:lnTo>
                  <a:lnTo>
                    <a:pt x="35149" y="242189"/>
                  </a:lnTo>
                  <a:lnTo>
                    <a:pt x="37471" y="244517"/>
                  </a:lnTo>
                  <a:lnTo>
                    <a:pt x="39019" y="241390"/>
                  </a:lnTo>
                  <a:lnTo>
                    <a:pt x="39568" y="226607"/>
                  </a:lnTo>
                  <a:lnTo>
                    <a:pt x="27279" y="172734"/>
                  </a:lnTo>
                  <a:lnTo>
                    <a:pt x="16220" y="127186"/>
                  </a:lnTo>
                  <a:lnTo>
                    <a:pt x="22875" y="84394"/>
                  </a:lnTo>
                  <a:lnTo>
                    <a:pt x="35454" y="42146"/>
                  </a:lnTo>
                  <a:lnTo>
                    <a:pt x="41184" y="33947"/>
                  </a:lnTo>
                  <a:lnTo>
                    <a:pt x="56908" y="217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461004" y="2811108"/>
            <a:ext cx="1993173" cy="597399"/>
            <a:chOff x="5461004" y="2811108"/>
            <a:chExt cx="1993173" cy="597399"/>
          </a:xfrm>
        </p:grpSpPr>
        <p:sp>
          <p:nvSpPr>
            <p:cNvPr id="141" name="Freeform 140"/>
            <p:cNvSpPr/>
            <p:nvPr/>
          </p:nvSpPr>
          <p:spPr>
            <a:xfrm>
              <a:off x="5461004" y="3021678"/>
              <a:ext cx="392197" cy="386829"/>
            </a:xfrm>
            <a:custGeom>
              <a:avLst/>
              <a:gdLst/>
              <a:ahLst/>
              <a:cxnLst/>
              <a:rect l="0" t="0" r="0" b="0"/>
              <a:pathLst>
                <a:path w="392197" h="386829">
                  <a:moveTo>
                    <a:pt x="203327" y="0"/>
                  </a:moveTo>
                  <a:lnTo>
                    <a:pt x="180971" y="0"/>
                  </a:lnTo>
                  <a:lnTo>
                    <a:pt x="163755" y="6239"/>
                  </a:lnTo>
                  <a:lnTo>
                    <a:pt x="107870" y="37449"/>
                  </a:lnTo>
                  <a:lnTo>
                    <a:pt x="48458" y="86938"/>
                  </a:lnTo>
                  <a:lnTo>
                    <a:pt x="17928" y="126878"/>
                  </a:lnTo>
                  <a:lnTo>
                    <a:pt x="2035" y="169265"/>
                  </a:lnTo>
                  <a:lnTo>
                    <a:pt x="0" y="195722"/>
                  </a:lnTo>
                  <a:lnTo>
                    <a:pt x="8226" y="246892"/>
                  </a:lnTo>
                  <a:lnTo>
                    <a:pt x="23337" y="288143"/>
                  </a:lnTo>
                  <a:lnTo>
                    <a:pt x="72232" y="342731"/>
                  </a:lnTo>
                  <a:lnTo>
                    <a:pt x="109712" y="370600"/>
                  </a:lnTo>
                  <a:lnTo>
                    <a:pt x="130135" y="380351"/>
                  </a:lnTo>
                  <a:lnTo>
                    <a:pt x="172542" y="386828"/>
                  </a:lnTo>
                  <a:lnTo>
                    <a:pt x="229698" y="380611"/>
                  </a:lnTo>
                  <a:lnTo>
                    <a:pt x="275996" y="364998"/>
                  </a:lnTo>
                  <a:lnTo>
                    <a:pt x="313348" y="339731"/>
                  </a:lnTo>
                  <a:lnTo>
                    <a:pt x="349322" y="303804"/>
                  </a:lnTo>
                  <a:lnTo>
                    <a:pt x="378063" y="242022"/>
                  </a:lnTo>
                  <a:lnTo>
                    <a:pt x="389574" y="196896"/>
                  </a:lnTo>
                  <a:lnTo>
                    <a:pt x="392196" y="137679"/>
                  </a:lnTo>
                  <a:lnTo>
                    <a:pt x="383195" y="110324"/>
                  </a:lnTo>
                  <a:lnTo>
                    <a:pt x="367497" y="87638"/>
                  </a:lnTo>
                  <a:lnTo>
                    <a:pt x="337758" y="61712"/>
                  </a:lnTo>
                  <a:lnTo>
                    <a:pt x="286380" y="35111"/>
                  </a:lnTo>
                  <a:lnTo>
                    <a:pt x="2243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33509" y="3158549"/>
              <a:ext cx="145900" cy="168914"/>
            </a:xfrm>
            <a:custGeom>
              <a:avLst/>
              <a:gdLst/>
              <a:ahLst/>
              <a:cxnLst/>
              <a:rect l="0" t="0" r="0" b="0"/>
              <a:pathLst>
                <a:path w="145900" h="168914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13537" y="123157"/>
                  </a:lnTo>
                  <a:lnTo>
                    <a:pt x="24540" y="145983"/>
                  </a:lnTo>
                  <a:lnTo>
                    <a:pt x="40348" y="161587"/>
                  </a:lnTo>
                  <a:lnTo>
                    <a:pt x="49477" y="167387"/>
                  </a:lnTo>
                  <a:lnTo>
                    <a:pt x="57902" y="168913"/>
                  </a:lnTo>
                  <a:lnTo>
                    <a:pt x="65859" y="167590"/>
                  </a:lnTo>
                  <a:lnTo>
                    <a:pt x="101029" y="154247"/>
                  </a:lnTo>
                  <a:lnTo>
                    <a:pt x="114897" y="141084"/>
                  </a:lnTo>
                  <a:lnTo>
                    <a:pt x="140952" y="83674"/>
                  </a:lnTo>
                  <a:lnTo>
                    <a:pt x="145899" y="62924"/>
                  </a:lnTo>
                  <a:lnTo>
                    <a:pt x="14143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61605" y="2884808"/>
              <a:ext cx="29152" cy="315856"/>
            </a:xfrm>
            <a:custGeom>
              <a:avLst/>
              <a:gdLst/>
              <a:ahLst/>
              <a:cxnLst/>
              <a:rect l="0" t="0" r="0" b="0"/>
              <a:pathLst>
                <a:path w="29152" h="315856">
                  <a:moveTo>
                    <a:pt x="18623" y="0"/>
                  </a:moveTo>
                  <a:lnTo>
                    <a:pt x="3969" y="55141"/>
                  </a:lnTo>
                  <a:lnTo>
                    <a:pt x="0" y="113274"/>
                  </a:lnTo>
                  <a:lnTo>
                    <a:pt x="5176" y="162764"/>
                  </a:lnTo>
                  <a:lnTo>
                    <a:pt x="8399" y="213303"/>
                  </a:lnTo>
                  <a:lnTo>
                    <a:pt x="19376" y="269775"/>
                  </a:lnTo>
                  <a:lnTo>
                    <a:pt x="2915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106528" y="299009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8" y="14654"/>
                  </a:lnTo>
                  <a:lnTo>
                    <a:pt x="64048" y="28197"/>
                  </a:lnTo>
                  <a:lnTo>
                    <a:pt x="14385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343094" y="2811108"/>
              <a:ext cx="26648" cy="326385"/>
            </a:xfrm>
            <a:custGeom>
              <a:avLst/>
              <a:gdLst/>
              <a:ahLst/>
              <a:cxnLst/>
              <a:rect l="0" t="0" r="0" b="0"/>
              <a:pathLst>
                <a:path w="26648" h="326385">
                  <a:moveTo>
                    <a:pt x="5590" y="0"/>
                  </a:moveTo>
                  <a:lnTo>
                    <a:pt x="0" y="16768"/>
                  </a:lnTo>
                  <a:lnTo>
                    <a:pt x="694" y="24047"/>
                  </a:lnTo>
                  <a:lnTo>
                    <a:pt x="12378" y="58779"/>
                  </a:lnTo>
                  <a:lnTo>
                    <a:pt x="20969" y="110007"/>
                  </a:lnTo>
                  <a:lnTo>
                    <a:pt x="24964" y="156857"/>
                  </a:lnTo>
                  <a:lnTo>
                    <a:pt x="26148" y="207784"/>
                  </a:lnTo>
                  <a:lnTo>
                    <a:pt x="26548" y="268988"/>
                  </a:lnTo>
                  <a:lnTo>
                    <a:pt x="2664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475026" y="303220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53969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00502" y="2947985"/>
              <a:ext cx="132537" cy="200036"/>
            </a:xfrm>
            <a:custGeom>
              <a:avLst/>
              <a:gdLst/>
              <a:ahLst/>
              <a:cxnLst/>
              <a:rect l="0" t="0" r="0" b="0"/>
              <a:pathLst>
                <a:path w="132537" h="200036">
                  <a:moveTo>
                    <a:pt x="866" y="73693"/>
                  </a:moveTo>
                  <a:lnTo>
                    <a:pt x="43558" y="76813"/>
                  </a:lnTo>
                  <a:lnTo>
                    <a:pt x="65463" y="79759"/>
                  </a:lnTo>
                  <a:lnTo>
                    <a:pt x="90797" y="77169"/>
                  </a:lnTo>
                  <a:lnTo>
                    <a:pt x="111415" y="68999"/>
                  </a:lnTo>
                  <a:lnTo>
                    <a:pt x="120189" y="63545"/>
                  </a:lnTo>
                  <a:lnTo>
                    <a:pt x="126037" y="55229"/>
                  </a:lnTo>
                  <a:lnTo>
                    <a:pt x="132536" y="33512"/>
                  </a:lnTo>
                  <a:lnTo>
                    <a:pt x="130760" y="23509"/>
                  </a:lnTo>
                  <a:lnTo>
                    <a:pt x="119428" y="6156"/>
                  </a:lnTo>
                  <a:lnTo>
                    <a:pt x="110323" y="1762"/>
                  </a:lnTo>
                  <a:lnTo>
                    <a:pt x="87728" y="0"/>
                  </a:lnTo>
                  <a:lnTo>
                    <a:pt x="54288" y="11174"/>
                  </a:lnTo>
                  <a:lnTo>
                    <a:pt x="27743" y="29303"/>
                  </a:lnTo>
                  <a:lnTo>
                    <a:pt x="5059" y="55081"/>
                  </a:lnTo>
                  <a:lnTo>
                    <a:pt x="0" y="81019"/>
                  </a:lnTo>
                  <a:lnTo>
                    <a:pt x="6284" y="134152"/>
                  </a:lnTo>
                  <a:lnTo>
                    <a:pt x="21058" y="162057"/>
                  </a:lnTo>
                  <a:lnTo>
                    <a:pt x="45843" y="185143"/>
                  </a:lnTo>
                  <a:lnTo>
                    <a:pt x="62189" y="193417"/>
                  </a:lnTo>
                  <a:lnTo>
                    <a:pt x="85093" y="200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11938" y="2884808"/>
              <a:ext cx="94757" cy="234076"/>
            </a:xfrm>
            <a:custGeom>
              <a:avLst/>
              <a:gdLst/>
              <a:ahLst/>
              <a:cxnLst/>
              <a:rect l="0" t="0" r="0" b="0"/>
              <a:pathLst>
                <a:path w="94757" h="234076">
                  <a:moveTo>
                    <a:pt x="0" y="126342"/>
                  </a:moveTo>
                  <a:lnTo>
                    <a:pt x="19128" y="180217"/>
                  </a:lnTo>
                  <a:lnTo>
                    <a:pt x="45853" y="234075"/>
                  </a:lnTo>
                  <a:lnTo>
                    <a:pt x="37248" y="192233"/>
                  </a:lnTo>
                  <a:lnTo>
                    <a:pt x="20878" y="137229"/>
                  </a:lnTo>
                  <a:lnTo>
                    <a:pt x="13595" y="99152"/>
                  </a:lnTo>
                  <a:lnTo>
                    <a:pt x="14556" y="57064"/>
                  </a:lnTo>
                  <a:lnTo>
                    <a:pt x="16724" y="45062"/>
                  </a:lnTo>
                  <a:lnTo>
                    <a:pt x="22847" y="35890"/>
                  </a:lnTo>
                  <a:lnTo>
                    <a:pt x="42130" y="2258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64331" y="3232248"/>
              <a:ext cx="1273950" cy="115815"/>
            </a:xfrm>
            <a:custGeom>
              <a:avLst/>
              <a:gdLst/>
              <a:ahLst/>
              <a:cxnLst/>
              <a:rect l="0" t="0" r="0" b="0"/>
              <a:pathLst>
                <a:path w="1273950" h="115815">
                  <a:moveTo>
                    <a:pt x="1273949" y="0"/>
                  </a:moveTo>
                  <a:lnTo>
                    <a:pt x="1225019" y="0"/>
                  </a:lnTo>
                  <a:lnTo>
                    <a:pt x="1165887" y="0"/>
                  </a:lnTo>
                  <a:lnTo>
                    <a:pt x="1106490" y="0"/>
                  </a:lnTo>
                  <a:lnTo>
                    <a:pt x="1048206" y="0"/>
                  </a:lnTo>
                  <a:lnTo>
                    <a:pt x="999482" y="5590"/>
                  </a:lnTo>
                  <a:lnTo>
                    <a:pt x="949820" y="9065"/>
                  </a:lnTo>
                  <a:lnTo>
                    <a:pt x="898060" y="10095"/>
                  </a:lnTo>
                  <a:lnTo>
                    <a:pt x="840090" y="10400"/>
                  </a:lnTo>
                  <a:lnTo>
                    <a:pt x="784050" y="16080"/>
                  </a:lnTo>
                  <a:lnTo>
                    <a:pt x="724811" y="25172"/>
                  </a:lnTo>
                  <a:lnTo>
                    <a:pt x="662805" y="35275"/>
                  </a:lnTo>
                  <a:lnTo>
                    <a:pt x="599979" y="40088"/>
                  </a:lnTo>
                  <a:lnTo>
                    <a:pt x="536911" y="47103"/>
                  </a:lnTo>
                  <a:lnTo>
                    <a:pt x="479359" y="56591"/>
                  </a:lnTo>
                  <a:lnTo>
                    <a:pt x="436877" y="63366"/>
                  </a:lnTo>
                  <a:lnTo>
                    <a:pt x="391869" y="69107"/>
                  </a:lnTo>
                  <a:lnTo>
                    <a:pt x="348469" y="71658"/>
                  </a:lnTo>
                  <a:lnTo>
                    <a:pt x="305784" y="75912"/>
                  </a:lnTo>
                  <a:lnTo>
                    <a:pt x="242291" y="84884"/>
                  </a:lnTo>
                  <a:lnTo>
                    <a:pt x="179025" y="94951"/>
                  </a:lnTo>
                  <a:lnTo>
                    <a:pt x="135719" y="100692"/>
                  </a:lnTo>
                  <a:lnTo>
                    <a:pt x="89175" y="103244"/>
                  </a:lnTo>
                  <a:lnTo>
                    <a:pt x="33701" y="11027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632746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254134" y="2884808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42778" y="10528"/>
                  </a:lnTo>
                  <a:lnTo>
                    <a:pt x="93388" y="7409"/>
                  </a:lnTo>
                  <a:lnTo>
                    <a:pt x="4482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7980601" y="2558425"/>
            <a:ext cx="1663504" cy="484426"/>
            <a:chOff x="7980601" y="2558425"/>
            <a:chExt cx="1663504" cy="484426"/>
          </a:xfrm>
        </p:grpSpPr>
        <p:sp>
          <p:nvSpPr>
            <p:cNvPr id="154" name="Freeform 153"/>
            <p:cNvSpPr/>
            <p:nvPr/>
          </p:nvSpPr>
          <p:spPr>
            <a:xfrm>
              <a:off x="8046353" y="2579481"/>
              <a:ext cx="29005" cy="336913"/>
            </a:xfrm>
            <a:custGeom>
              <a:avLst/>
              <a:gdLst/>
              <a:ahLst/>
              <a:cxnLst/>
              <a:rect l="0" t="0" r="0" b="0"/>
              <a:pathLst>
                <a:path w="29005" h="336913">
                  <a:moveTo>
                    <a:pt x="29004" y="0"/>
                  </a:moveTo>
                  <a:lnTo>
                    <a:pt x="17826" y="16768"/>
                  </a:lnTo>
                  <a:lnTo>
                    <a:pt x="6129" y="78565"/>
                  </a:lnTo>
                  <a:lnTo>
                    <a:pt x="0" y="127784"/>
                  </a:lnTo>
                  <a:lnTo>
                    <a:pt x="1303" y="173173"/>
                  </a:lnTo>
                  <a:lnTo>
                    <a:pt x="5978" y="218207"/>
                  </a:lnTo>
                  <a:lnTo>
                    <a:pt x="9411" y="252569"/>
                  </a:lnTo>
                  <a:lnTo>
                    <a:pt x="24441" y="303224"/>
                  </a:lnTo>
                  <a:lnTo>
                    <a:pt x="2900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233659" y="2621595"/>
              <a:ext cx="20684" cy="294799"/>
            </a:xfrm>
            <a:custGeom>
              <a:avLst/>
              <a:gdLst/>
              <a:ahLst/>
              <a:cxnLst/>
              <a:rect l="0" t="0" r="0" b="0"/>
              <a:pathLst>
                <a:path w="20684" h="294799">
                  <a:moveTo>
                    <a:pt x="20683" y="0"/>
                  </a:moveTo>
                  <a:lnTo>
                    <a:pt x="3894" y="57385"/>
                  </a:lnTo>
                  <a:lnTo>
                    <a:pt x="890" y="108640"/>
                  </a:lnTo>
                  <a:lnTo>
                    <a:pt x="0" y="161392"/>
                  </a:lnTo>
                  <a:lnTo>
                    <a:pt x="2077" y="211727"/>
                  </a:lnTo>
                  <a:lnTo>
                    <a:pt x="16314" y="261361"/>
                  </a:lnTo>
                  <a:lnTo>
                    <a:pt x="2068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012186" y="2632124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99997" y="15641"/>
                  </a:lnTo>
                  <a:lnTo>
                    <a:pt x="247819" y="31209"/>
                  </a:lnTo>
                  <a:lnTo>
                    <a:pt x="195481" y="42002"/>
                  </a:lnTo>
                  <a:lnTo>
                    <a:pt x="135519" y="52609"/>
                  </a:lnTo>
                  <a:lnTo>
                    <a:pt x="92986" y="58477"/>
                  </a:lnTo>
                  <a:lnTo>
                    <a:pt x="31192" y="6178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80601" y="2768994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0"/>
                  </a:moveTo>
                  <a:lnTo>
                    <a:pt x="267849" y="8334"/>
                  </a:lnTo>
                  <a:lnTo>
                    <a:pt x="210836" y="15684"/>
                  </a:lnTo>
                  <a:lnTo>
                    <a:pt x="157720" y="27232"/>
                  </a:lnTo>
                  <a:lnTo>
                    <a:pt x="99568" y="33845"/>
                  </a:lnTo>
                  <a:lnTo>
                    <a:pt x="42415" y="460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796610" y="2653181"/>
              <a:ext cx="5214" cy="389555"/>
            </a:xfrm>
            <a:custGeom>
              <a:avLst/>
              <a:gdLst/>
              <a:ahLst/>
              <a:cxnLst/>
              <a:rect l="0" t="0" r="0" b="0"/>
              <a:pathLst>
                <a:path w="5214" h="389555">
                  <a:moveTo>
                    <a:pt x="5213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4184" y="163205"/>
                  </a:lnTo>
                  <a:lnTo>
                    <a:pt x="4909" y="222662"/>
                  </a:lnTo>
                  <a:lnTo>
                    <a:pt x="5123" y="284733"/>
                  </a:lnTo>
                  <a:lnTo>
                    <a:pt x="5187" y="341989"/>
                  </a:lnTo>
                  <a:lnTo>
                    <a:pt x="521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675482" y="2842694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9596" y="3120"/>
                  </a:lnTo>
                  <a:lnTo>
                    <a:pt x="159060" y="14654"/>
                  </a:lnTo>
                  <a:lnTo>
                    <a:pt x="108090" y="24749"/>
                  </a:lnTo>
                  <a:lnTo>
                    <a:pt x="48040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940158" y="2568953"/>
              <a:ext cx="166993" cy="382144"/>
            </a:xfrm>
            <a:custGeom>
              <a:avLst/>
              <a:gdLst/>
              <a:ahLst/>
              <a:cxnLst/>
              <a:rect l="0" t="0" r="0" b="0"/>
              <a:pathLst>
                <a:path w="166993" h="382144">
                  <a:moveTo>
                    <a:pt x="9065" y="0"/>
                  </a:moveTo>
                  <a:lnTo>
                    <a:pt x="0" y="58617"/>
                  </a:lnTo>
                  <a:lnTo>
                    <a:pt x="4559" y="104585"/>
                  </a:lnTo>
                  <a:lnTo>
                    <a:pt x="13319" y="160840"/>
                  </a:lnTo>
                  <a:lnTo>
                    <a:pt x="17734" y="221961"/>
                  </a:lnTo>
                  <a:lnTo>
                    <a:pt x="26462" y="281450"/>
                  </a:lnTo>
                  <a:lnTo>
                    <a:pt x="32519" y="333929"/>
                  </a:lnTo>
                  <a:lnTo>
                    <a:pt x="35866" y="356643"/>
                  </a:lnTo>
                  <a:lnTo>
                    <a:pt x="33455" y="378437"/>
                  </a:lnTo>
                  <a:lnTo>
                    <a:pt x="31174" y="382143"/>
                  </a:lnTo>
                  <a:lnTo>
                    <a:pt x="28483" y="381104"/>
                  </a:lnTo>
                  <a:lnTo>
                    <a:pt x="25520" y="376902"/>
                  </a:lnTo>
                  <a:lnTo>
                    <a:pt x="25347" y="359755"/>
                  </a:lnTo>
                  <a:lnTo>
                    <a:pt x="30663" y="298326"/>
                  </a:lnTo>
                  <a:lnTo>
                    <a:pt x="44693" y="242620"/>
                  </a:lnTo>
                  <a:lnTo>
                    <a:pt x="60436" y="216297"/>
                  </a:lnTo>
                  <a:lnTo>
                    <a:pt x="69048" y="212048"/>
                  </a:lnTo>
                  <a:lnTo>
                    <a:pt x="91096" y="210447"/>
                  </a:lnTo>
                  <a:lnTo>
                    <a:pt x="110253" y="216754"/>
                  </a:lnTo>
                  <a:lnTo>
                    <a:pt x="118638" y="221712"/>
                  </a:lnTo>
                  <a:lnTo>
                    <a:pt x="141617" y="251046"/>
                  </a:lnTo>
                  <a:lnTo>
                    <a:pt x="157654" y="283784"/>
                  </a:lnTo>
                  <a:lnTo>
                    <a:pt x="165148" y="339589"/>
                  </a:lnTo>
                  <a:lnTo>
                    <a:pt x="16699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173615" y="2799869"/>
              <a:ext cx="217805" cy="242982"/>
            </a:xfrm>
            <a:custGeom>
              <a:avLst/>
              <a:gdLst/>
              <a:ahLst/>
              <a:cxnLst/>
              <a:rect l="0" t="0" r="0" b="0"/>
              <a:pathLst>
                <a:path w="217805" h="242982">
                  <a:moveTo>
                    <a:pt x="144105" y="42825"/>
                  </a:moveTo>
                  <a:lnTo>
                    <a:pt x="138516" y="26057"/>
                  </a:lnTo>
                  <a:lnTo>
                    <a:pt x="126414" y="11586"/>
                  </a:lnTo>
                  <a:lnTo>
                    <a:pt x="118273" y="4451"/>
                  </a:lnTo>
                  <a:lnTo>
                    <a:pt x="108166" y="865"/>
                  </a:lnTo>
                  <a:lnTo>
                    <a:pt x="84458" y="0"/>
                  </a:lnTo>
                  <a:lnTo>
                    <a:pt x="50393" y="11679"/>
                  </a:lnTo>
                  <a:lnTo>
                    <a:pt x="34995" y="26642"/>
                  </a:lnTo>
                  <a:lnTo>
                    <a:pt x="15578" y="64845"/>
                  </a:lnTo>
                  <a:lnTo>
                    <a:pt x="0" y="128104"/>
                  </a:lnTo>
                  <a:lnTo>
                    <a:pt x="802" y="166359"/>
                  </a:lnTo>
                  <a:lnTo>
                    <a:pt x="11553" y="210726"/>
                  </a:lnTo>
                  <a:lnTo>
                    <a:pt x="24362" y="228972"/>
                  </a:lnTo>
                  <a:lnTo>
                    <a:pt x="32691" y="237113"/>
                  </a:lnTo>
                  <a:lnTo>
                    <a:pt x="41753" y="241370"/>
                  </a:lnTo>
                  <a:lnTo>
                    <a:pt x="61181" y="242981"/>
                  </a:lnTo>
                  <a:lnTo>
                    <a:pt x="78393" y="236678"/>
                  </a:lnTo>
                  <a:lnTo>
                    <a:pt x="93843" y="224908"/>
                  </a:lnTo>
                  <a:lnTo>
                    <a:pt x="114525" y="198551"/>
                  </a:lnTo>
                  <a:lnTo>
                    <a:pt x="140155" y="137388"/>
                  </a:lnTo>
                  <a:lnTo>
                    <a:pt x="159274" y="81412"/>
                  </a:lnTo>
                  <a:lnTo>
                    <a:pt x="157476" y="86881"/>
                  </a:lnTo>
                  <a:lnTo>
                    <a:pt x="163601" y="126223"/>
                  </a:lnTo>
                  <a:lnTo>
                    <a:pt x="179457" y="185175"/>
                  </a:lnTo>
                  <a:lnTo>
                    <a:pt x="195394" y="214724"/>
                  </a:lnTo>
                  <a:lnTo>
                    <a:pt x="217804" y="2428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512548" y="2558425"/>
              <a:ext cx="26272" cy="400083"/>
            </a:xfrm>
            <a:custGeom>
              <a:avLst/>
              <a:gdLst/>
              <a:ahLst/>
              <a:cxnLst/>
              <a:rect l="0" t="0" r="0" b="0"/>
              <a:pathLst>
                <a:path w="26272" h="400083">
                  <a:moveTo>
                    <a:pt x="5213" y="0"/>
                  </a:moveTo>
                  <a:lnTo>
                    <a:pt x="2094" y="48930"/>
                  </a:lnTo>
                  <a:lnTo>
                    <a:pt x="0" y="99895"/>
                  </a:lnTo>
                  <a:lnTo>
                    <a:pt x="3668" y="162569"/>
                  </a:lnTo>
                  <a:lnTo>
                    <a:pt x="7875" y="220524"/>
                  </a:lnTo>
                  <a:lnTo>
                    <a:pt x="19777" y="277136"/>
                  </a:lnTo>
                  <a:lnTo>
                    <a:pt x="24988" y="340615"/>
                  </a:lnTo>
                  <a:lnTo>
                    <a:pt x="26271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380891" y="2695295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11162" y="0"/>
                  </a:lnTo>
                  <a:lnTo>
                    <a:pt x="161222" y="3119"/>
                  </a:lnTo>
                  <a:lnTo>
                    <a:pt x="107431" y="8333"/>
                  </a:lnTo>
                  <a:lnTo>
                    <a:pt x="52108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4932276" y="3190134"/>
            <a:ext cx="4280300" cy="694882"/>
            <a:chOff x="4932276" y="3190134"/>
            <a:chExt cx="4280300" cy="694882"/>
          </a:xfrm>
        </p:grpSpPr>
        <p:sp>
          <p:nvSpPr>
            <p:cNvPr id="165" name="Freeform 164"/>
            <p:cNvSpPr/>
            <p:nvPr/>
          </p:nvSpPr>
          <p:spPr>
            <a:xfrm>
              <a:off x="4932276" y="3642860"/>
              <a:ext cx="37175" cy="231628"/>
            </a:xfrm>
            <a:custGeom>
              <a:avLst/>
              <a:gdLst/>
              <a:ahLst/>
              <a:cxnLst/>
              <a:rect l="0" t="0" r="0" b="0"/>
              <a:pathLst>
                <a:path w="37175" h="23162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85425"/>
                  </a:lnTo>
                  <a:lnTo>
                    <a:pt x="16906" y="146170"/>
                  </a:lnTo>
                  <a:lnTo>
                    <a:pt x="32599" y="204776"/>
                  </a:lnTo>
                  <a:lnTo>
                    <a:pt x="3717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48394" y="351651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044754" y="3558632"/>
              <a:ext cx="270540" cy="284270"/>
            </a:xfrm>
            <a:custGeom>
              <a:avLst/>
              <a:gdLst/>
              <a:ahLst/>
              <a:cxnLst/>
              <a:rect l="0" t="0" r="0" b="0"/>
              <a:pathLst>
                <a:path w="270540" h="284270">
                  <a:moveTo>
                    <a:pt x="177380" y="0"/>
                  </a:moveTo>
                  <a:lnTo>
                    <a:pt x="118764" y="5589"/>
                  </a:lnTo>
                  <a:lnTo>
                    <a:pt x="72995" y="19128"/>
                  </a:lnTo>
                  <a:lnTo>
                    <a:pt x="33279" y="43119"/>
                  </a:lnTo>
                  <a:lnTo>
                    <a:pt x="2557" y="70389"/>
                  </a:lnTo>
                  <a:lnTo>
                    <a:pt x="0" y="77341"/>
                  </a:lnTo>
                  <a:lnTo>
                    <a:pt x="635" y="84316"/>
                  </a:lnTo>
                  <a:lnTo>
                    <a:pt x="3399" y="91306"/>
                  </a:lnTo>
                  <a:lnTo>
                    <a:pt x="18947" y="102191"/>
                  </a:lnTo>
                  <a:lnTo>
                    <a:pt x="41455" y="109759"/>
                  </a:lnTo>
                  <a:lnTo>
                    <a:pt x="97152" y="114618"/>
                  </a:lnTo>
                  <a:lnTo>
                    <a:pt x="152954" y="121167"/>
                  </a:lnTo>
                  <a:lnTo>
                    <a:pt x="208522" y="140232"/>
                  </a:lnTo>
                  <a:lnTo>
                    <a:pt x="228656" y="153572"/>
                  </a:lnTo>
                  <a:lnTo>
                    <a:pt x="267985" y="200854"/>
                  </a:lnTo>
                  <a:lnTo>
                    <a:pt x="270539" y="209942"/>
                  </a:lnTo>
                  <a:lnTo>
                    <a:pt x="269902" y="218340"/>
                  </a:lnTo>
                  <a:lnTo>
                    <a:pt x="267137" y="226278"/>
                  </a:lnTo>
                  <a:lnTo>
                    <a:pt x="254707" y="241338"/>
                  </a:lnTo>
                  <a:lnTo>
                    <a:pt x="237484" y="254660"/>
                  </a:lnTo>
                  <a:lnTo>
                    <a:pt x="17738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52329" y="3474404"/>
              <a:ext cx="101516" cy="357970"/>
            </a:xfrm>
            <a:custGeom>
              <a:avLst/>
              <a:gdLst/>
              <a:ahLst/>
              <a:cxnLst/>
              <a:rect l="0" t="0" r="0" b="0"/>
              <a:pathLst>
                <a:path w="101516" h="357970">
                  <a:moveTo>
                    <a:pt x="80458" y="357969"/>
                  </a:moveTo>
                  <a:lnTo>
                    <a:pt x="62500" y="304094"/>
                  </a:lnTo>
                  <a:lnTo>
                    <a:pt x="45309" y="246932"/>
                  </a:lnTo>
                  <a:lnTo>
                    <a:pt x="30145" y="192579"/>
                  </a:lnTo>
                  <a:lnTo>
                    <a:pt x="8952" y="133663"/>
                  </a:lnTo>
                  <a:lnTo>
                    <a:pt x="0" y="83278"/>
                  </a:lnTo>
                  <a:lnTo>
                    <a:pt x="245" y="51050"/>
                  </a:lnTo>
                  <a:lnTo>
                    <a:pt x="8153" y="25029"/>
                  </a:lnTo>
                  <a:lnTo>
                    <a:pt x="15877" y="16686"/>
                  </a:lnTo>
                  <a:lnTo>
                    <a:pt x="36938" y="7416"/>
                  </a:lnTo>
                  <a:lnTo>
                    <a:pt x="89776" y="976"/>
                  </a:lnTo>
                  <a:lnTo>
                    <a:pt x="1015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706445" y="367444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5590"/>
                  </a:lnTo>
                  <a:lnTo>
                    <a:pt x="87251" y="10723"/>
                  </a:lnTo>
                  <a:lnTo>
                    <a:pt x="3460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34075" y="3637271"/>
              <a:ext cx="172454" cy="174794"/>
            </a:xfrm>
            <a:custGeom>
              <a:avLst/>
              <a:gdLst/>
              <a:ahLst/>
              <a:cxnLst/>
              <a:rect l="0" t="0" r="0" b="0"/>
              <a:pathLst>
                <a:path w="172454" h="174794">
                  <a:moveTo>
                    <a:pt x="119811" y="5589"/>
                  </a:moveTo>
                  <a:lnTo>
                    <a:pt x="103043" y="0"/>
                  </a:lnTo>
                  <a:lnTo>
                    <a:pt x="85452" y="375"/>
                  </a:lnTo>
                  <a:lnTo>
                    <a:pt x="67105" y="5611"/>
                  </a:lnTo>
                  <a:lnTo>
                    <a:pt x="29017" y="34592"/>
                  </a:lnTo>
                  <a:lnTo>
                    <a:pt x="13230" y="60586"/>
                  </a:lnTo>
                  <a:lnTo>
                    <a:pt x="1144" y="90515"/>
                  </a:lnTo>
                  <a:lnTo>
                    <a:pt x="0" y="111184"/>
                  </a:lnTo>
                  <a:lnTo>
                    <a:pt x="4560" y="132069"/>
                  </a:lnTo>
                  <a:lnTo>
                    <a:pt x="14386" y="153049"/>
                  </a:lnTo>
                  <a:lnTo>
                    <a:pt x="29671" y="167833"/>
                  </a:lnTo>
                  <a:lnTo>
                    <a:pt x="38661" y="173413"/>
                  </a:lnTo>
                  <a:lnTo>
                    <a:pt x="48163" y="174793"/>
                  </a:lnTo>
                  <a:lnTo>
                    <a:pt x="68080" y="170088"/>
                  </a:lnTo>
                  <a:lnTo>
                    <a:pt x="75965" y="163218"/>
                  </a:lnTo>
                  <a:lnTo>
                    <a:pt x="97025" y="121690"/>
                  </a:lnTo>
                  <a:lnTo>
                    <a:pt x="105650" y="86782"/>
                  </a:lnTo>
                  <a:lnTo>
                    <a:pt x="105086" y="49923"/>
                  </a:lnTo>
                  <a:lnTo>
                    <a:pt x="102738" y="35821"/>
                  </a:lnTo>
                  <a:lnTo>
                    <a:pt x="118129" y="79694"/>
                  </a:lnTo>
                  <a:lnTo>
                    <a:pt x="159118" y="136963"/>
                  </a:lnTo>
                  <a:lnTo>
                    <a:pt x="172453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174583" y="3537575"/>
              <a:ext cx="47760" cy="255100"/>
            </a:xfrm>
            <a:custGeom>
              <a:avLst/>
              <a:gdLst/>
              <a:ahLst/>
              <a:cxnLst/>
              <a:rect l="0" t="0" r="0" b="0"/>
              <a:pathLst>
                <a:path w="47760" h="255100">
                  <a:moveTo>
                    <a:pt x="5645" y="168456"/>
                  </a:moveTo>
                  <a:lnTo>
                    <a:pt x="20217" y="211147"/>
                  </a:lnTo>
                  <a:lnTo>
                    <a:pt x="39459" y="252798"/>
                  </a:lnTo>
                  <a:lnTo>
                    <a:pt x="42225" y="255099"/>
                  </a:lnTo>
                  <a:lnTo>
                    <a:pt x="44069" y="251954"/>
                  </a:lnTo>
                  <a:lnTo>
                    <a:pt x="45299" y="245178"/>
                  </a:lnTo>
                  <a:lnTo>
                    <a:pt x="40427" y="228291"/>
                  </a:lnTo>
                  <a:lnTo>
                    <a:pt x="20103" y="171309"/>
                  </a:lnTo>
                  <a:lnTo>
                    <a:pt x="8848" y="123786"/>
                  </a:lnTo>
                  <a:lnTo>
                    <a:pt x="0" y="64221"/>
                  </a:lnTo>
                  <a:lnTo>
                    <a:pt x="2357" y="42580"/>
                  </a:lnTo>
                  <a:lnTo>
                    <a:pt x="10423" y="24384"/>
                  </a:lnTo>
                  <a:lnTo>
                    <a:pt x="15849" y="16256"/>
                  </a:lnTo>
                  <a:lnTo>
                    <a:pt x="28117" y="7225"/>
                  </a:lnTo>
                  <a:lnTo>
                    <a:pt x="477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530571" y="3616214"/>
              <a:ext cx="218197" cy="193678"/>
            </a:xfrm>
            <a:custGeom>
              <a:avLst/>
              <a:gdLst/>
              <a:ahLst/>
              <a:cxnLst/>
              <a:rect l="0" t="0" r="0" b="0"/>
              <a:pathLst>
                <a:path w="218197" h="193678">
                  <a:moveTo>
                    <a:pt x="133967" y="5589"/>
                  </a:moveTo>
                  <a:lnTo>
                    <a:pt x="117199" y="0"/>
                  </a:lnTo>
                  <a:lnTo>
                    <a:pt x="84415" y="2113"/>
                  </a:lnTo>
                  <a:lnTo>
                    <a:pt x="61642" y="13403"/>
                  </a:lnTo>
                  <a:lnTo>
                    <a:pt x="32209" y="39489"/>
                  </a:lnTo>
                  <a:lnTo>
                    <a:pt x="11790" y="69446"/>
                  </a:lnTo>
                  <a:lnTo>
                    <a:pt x="3627" y="91291"/>
                  </a:lnTo>
                  <a:lnTo>
                    <a:pt x="0" y="116598"/>
                  </a:lnTo>
                  <a:lnTo>
                    <a:pt x="4626" y="140324"/>
                  </a:lnTo>
                  <a:lnTo>
                    <a:pt x="26660" y="184152"/>
                  </a:lnTo>
                  <a:lnTo>
                    <a:pt x="35523" y="190141"/>
                  </a:lnTo>
                  <a:lnTo>
                    <a:pt x="57849" y="193677"/>
                  </a:lnTo>
                  <a:lnTo>
                    <a:pt x="77130" y="188229"/>
                  </a:lnTo>
                  <a:lnTo>
                    <a:pt x="85547" y="183501"/>
                  </a:lnTo>
                  <a:lnTo>
                    <a:pt x="98019" y="165769"/>
                  </a:lnTo>
                  <a:lnTo>
                    <a:pt x="118185" y="108831"/>
                  </a:lnTo>
                  <a:lnTo>
                    <a:pt x="119282" y="49032"/>
                  </a:lnTo>
                  <a:lnTo>
                    <a:pt x="115742" y="29576"/>
                  </a:lnTo>
                  <a:lnTo>
                    <a:pt x="114799" y="30939"/>
                  </a:lnTo>
                  <a:lnTo>
                    <a:pt x="114169" y="36527"/>
                  </a:lnTo>
                  <a:lnTo>
                    <a:pt x="136740" y="90684"/>
                  </a:lnTo>
                  <a:lnTo>
                    <a:pt x="166381" y="139454"/>
                  </a:lnTo>
                  <a:lnTo>
                    <a:pt x="181129" y="153992"/>
                  </a:lnTo>
                  <a:lnTo>
                    <a:pt x="218196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759295" y="3600746"/>
              <a:ext cx="221100" cy="148107"/>
            </a:xfrm>
            <a:custGeom>
              <a:avLst/>
              <a:gdLst/>
              <a:ahLst/>
              <a:cxnLst/>
              <a:rect l="0" t="0" r="0" b="0"/>
              <a:pathLst>
                <a:path w="221100" h="148107">
                  <a:moveTo>
                    <a:pt x="0" y="21057"/>
                  </a:moveTo>
                  <a:lnTo>
                    <a:pt x="0" y="43414"/>
                  </a:lnTo>
                  <a:lnTo>
                    <a:pt x="23719" y="105399"/>
                  </a:lnTo>
                  <a:lnTo>
                    <a:pt x="40434" y="136904"/>
                  </a:lnTo>
                  <a:lnTo>
                    <a:pt x="49183" y="142742"/>
                  </a:lnTo>
                  <a:lnTo>
                    <a:pt x="71381" y="146109"/>
                  </a:lnTo>
                  <a:lnTo>
                    <a:pt x="80343" y="140690"/>
                  </a:lnTo>
                  <a:lnTo>
                    <a:pt x="93420" y="119070"/>
                  </a:lnTo>
                  <a:lnTo>
                    <a:pt x="104111" y="74126"/>
                  </a:lnTo>
                  <a:lnTo>
                    <a:pt x="106842" y="73984"/>
                  </a:lnTo>
                  <a:lnTo>
                    <a:pt x="112996" y="83184"/>
                  </a:lnTo>
                  <a:lnTo>
                    <a:pt x="129599" y="114567"/>
                  </a:lnTo>
                  <a:lnTo>
                    <a:pt x="155062" y="143643"/>
                  </a:lnTo>
                  <a:lnTo>
                    <a:pt x="163035" y="147234"/>
                  </a:lnTo>
                  <a:lnTo>
                    <a:pt x="181255" y="148106"/>
                  </a:lnTo>
                  <a:lnTo>
                    <a:pt x="188687" y="144361"/>
                  </a:lnTo>
                  <a:lnTo>
                    <a:pt x="200064" y="130841"/>
                  </a:lnTo>
                  <a:lnTo>
                    <a:pt x="213046" y="97909"/>
                  </a:lnTo>
                  <a:lnTo>
                    <a:pt x="219508" y="39964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058083" y="3557819"/>
              <a:ext cx="164467" cy="179677"/>
            </a:xfrm>
            <a:custGeom>
              <a:avLst/>
              <a:gdLst/>
              <a:ahLst/>
              <a:cxnLst/>
              <a:rect l="0" t="0" r="0" b="0"/>
              <a:pathLst>
                <a:path w="164467" h="179677">
                  <a:moveTo>
                    <a:pt x="90766" y="74512"/>
                  </a:moveTo>
                  <a:lnTo>
                    <a:pt x="76112" y="21485"/>
                  </a:lnTo>
                  <a:lnTo>
                    <a:pt x="70468" y="13424"/>
                  </a:lnTo>
                  <a:lnTo>
                    <a:pt x="54839" y="1349"/>
                  </a:lnTo>
                  <a:lnTo>
                    <a:pt x="46927" y="0"/>
                  </a:lnTo>
                  <a:lnTo>
                    <a:pt x="39314" y="1441"/>
                  </a:lnTo>
                  <a:lnTo>
                    <a:pt x="31898" y="4741"/>
                  </a:lnTo>
                  <a:lnTo>
                    <a:pt x="10283" y="26153"/>
                  </a:lnTo>
                  <a:lnTo>
                    <a:pt x="2354" y="47950"/>
                  </a:lnTo>
                  <a:lnTo>
                    <a:pt x="0" y="74405"/>
                  </a:lnTo>
                  <a:lnTo>
                    <a:pt x="8020" y="132809"/>
                  </a:lnTo>
                  <a:lnTo>
                    <a:pt x="15386" y="155404"/>
                  </a:lnTo>
                  <a:lnTo>
                    <a:pt x="26458" y="173245"/>
                  </a:lnTo>
                  <a:lnTo>
                    <a:pt x="35026" y="177769"/>
                  </a:lnTo>
                  <a:lnTo>
                    <a:pt x="57024" y="179676"/>
                  </a:lnTo>
                  <a:lnTo>
                    <a:pt x="65932" y="176207"/>
                  </a:lnTo>
                  <a:lnTo>
                    <a:pt x="78949" y="162994"/>
                  </a:lnTo>
                  <a:lnTo>
                    <a:pt x="92854" y="135824"/>
                  </a:lnTo>
                  <a:lnTo>
                    <a:pt x="100183" y="73343"/>
                  </a:lnTo>
                  <a:lnTo>
                    <a:pt x="100554" y="59695"/>
                  </a:lnTo>
                  <a:lnTo>
                    <a:pt x="101971" y="56445"/>
                  </a:lnTo>
                  <a:lnTo>
                    <a:pt x="134050" y="117212"/>
                  </a:lnTo>
                  <a:lnTo>
                    <a:pt x="164466" y="158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54134" y="3548103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20244" y="58617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275192" y="3495461"/>
              <a:ext cx="105285" cy="389555"/>
            </a:xfrm>
            <a:custGeom>
              <a:avLst/>
              <a:gdLst/>
              <a:ahLst/>
              <a:cxnLst/>
              <a:rect l="0" t="0" r="0" b="0"/>
              <a:pathLst>
                <a:path w="105285" h="389555">
                  <a:moveTo>
                    <a:pt x="105284" y="0"/>
                  </a:moveTo>
                  <a:lnTo>
                    <a:pt x="89643" y="26386"/>
                  </a:lnTo>
                  <a:lnTo>
                    <a:pt x="70441" y="88901"/>
                  </a:lnTo>
                  <a:lnTo>
                    <a:pt x="59735" y="135785"/>
                  </a:lnTo>
                  <a:lnTo>
                    <a:pt x="49155" y="192311"/>
                  </a:lnTo>
                  <a:lnTo>
                    <a:pt x="35099" y="249077"/>
                  </a:lnTo>
                  <a:lnTo>
                    <a:pt x="21057" y="300324"/>
                  </a:lnTo>
                  <a:lnTo>
                    <a:pt x="7019" y="35490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08938" y="3242777"/>
              <a:ext cx="82151" cy="484312"/>
            </a:xfrm>
            <a:custGeom>
              <a:avLst/>
              <a:gdLst/>
              <a:ahLst/>
              <a:cxnLst/>
              <a:rect l="0" t="0" r="0" b="0"/>
              <a:pathLst>
                <a:path w="82151" h="484312">
                  <a:moveTo>
                    <a:pt x="82150" y="484311"/>
                  </a:moveTo>
                  <a:lnTo>
                    <a:pt x="70971" y="467543"/>
                  </a:lnTo>
                  <a:lnTo>
                    <a:pt x="64020" y="434759"/>
                  </a:lnTo>
                  <a:lnTo>
                    <a:pt x="60501" y="374524"/>
                  </a:lnTo>
                  <a:lnTo>
                    <a:pt x="49754" y="316352"/>
                  </a:lnTo>
                  <a:lnTo>
                    <a:pt x="36366" y="259801"/>
                  </a:lnTo>
                  <a:lnTo>
                    <a:pt x="22457" y="196335"/>
                  </a:lnTo>
                  <a:lnTo>
                    <a:pt x="8444" y="137525"/>
                  </a:lnTo>
                  <a:lnTo>
                    <a:pt x="0" y="80848"/>
                  </a:lnTo>
                  <a:lnTo>
                    <a:pt x="4127" y="44232"/>
                  </a:lnTo>
                  <a:lnTo>
                    <a:pt x="9077" y="35337"/>
                  </a:lnTo>
                  <a:lnTo>
                    <a:pt x="31643" y="17229"/>
                  </a:lnTo>
                  <a:lnTo>
                    <a:pt x="610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685803" y="3453347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885845" y="3390176"/>
              <a:ext cx="52643" cy="255038"/>
            </a:xfrm>
            <a:custGeom>
              <a:avLst/>
              <a:gdLst/>
              <a:ahLst/>
              <a:cxnLst/>
              <a:rect l="0" t="0" r="0" b="0"/>
              <a:pathLst>
                <a:path w="52643" h="255038">
                  <a:moveTo>
                    <a:pt x="0" y="126342"/>
                  </a:moveTo>
                  <a:lnTo>
                    <a:pt x="25193" y="188622"/>
                  </a:lnTo>
                  <a:lnTo>
                    <a:pt x="45243" y="250949"/>
                  </a:lnTo>
                  <a:lnTo>
                    <a:pt x="45370" y="255037"/>
                  </a:lnTo>
                  <a:lnTo>
                    <a:pt x="43115" y="254252"/>
                  </a:lnTo>
                  <a:lnTo>
                    <a:pt x="39272" y="250220"/>
                  </a:lnTo>
                  <a:lnTo>
                    <a:pt x="28273" y="222188"/>
                  </a:lnTo>
                  <a:lnTo>
                    <a:pt x="22482" y="163559"/>
                  </a:lnTo>
                  <a:lnTo>
                    <a:pt x="21339" y="102584"/>
                  </a:lnTo>
                  <a:lnTo>
                    <a:pt x="26702" y="45740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014889" y="3432290"/>
              <a:ext cx="141917" cy="196608"/>
            </a:xfrm>
            <a:custGeom>
              <a:avLst/>
              <a:gdLst/>
              <a:ahLst/>
              <a:cxnLst/>
              <a:rect l="0" t="0" r="0" b="0"/>
              <a:pathLst>
                <a:path w="141917" h="196608">
                  <a:moveTo>
                    <a:pt x="81526" y="21057"/>
                  </a:moveTo>
                  <a:lnTo>
                    <a:pt x="57479" y="30632"/>
                  </a:lnTo>
                  <a:lnTo>
                    <a:pt x="36056" y="48590"/>
                  </a:lnTo>
                  <a:lnTo>
                    <a:pt x="16061" y="75618"/>
                  </a:lnTo>
                  <a:lnTo>
                    <a:pt x="3377" y="107023"/>
                  </a:lnTo>
                  <a:lnTo>
                    <a:pt x="0" y="132184"/>
                  </a:lnTo>
                  <a:lnTo>
                    <a:pt x="4737" y="155844"/>
                  </a:lnTo>
                  <a:lnTo>
                    <a:pt x="9277" y="167067"/>
                  </a:lnTo>
                  <a:lnTo>
                    <a:pt x="23679" y="182656"/>
                  </a:lnTo>
                  <a:lnTo>
                    <a:pt x="32432" y="188451"/>
                  </a:lnTo>
                  <a:lnTo>
                    <a:pt x="67109" y="196607"/>
                  </a:lnTo>
                  <a:lnTo>
                    <a:pt x="87206" y="192276"/>
                  </a:lnTo>
                  <a:lnTo>
                    <a:pt x="95841" y="187846"/>
                  </a:lnTo>
                  <a:lnTo>
                    <a:pt x="111675" y="170444"/>
                  </a:lnTo>
                  <a:lnTo>
                    <a:pt x="135315" y="126735"/>
                  </a:lnTo>
                  <a:lnTo>
                    <a:pt x="141916" y="89284"/>
                  </a:lnTo>
                  <a:lnTo>
                    <a:pt x="138283" y="54140"/>
                  </a:lnTo>
                  <a:lnTo>
                    <a:pt x="129758" y="35371"/>
                  </a:lnTo>
                  <a:lnTo>
                    <a:pt x="118170" y="20400"/>
                  </a:lnTo>
                  <a:lnTo>
                    <a:pt x="920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212228" y="3424505"/>
              <a:ext cx="168457" cy="165713"/>
            </a:xfrm>
            <a:custGeom>
              <a:avLst/>
              <a:gdLst/>
              <a:ahLst/>
              <a:cxnLst/>
              <a:rect l="0" t="0" r="0" b="0"/>
              <a:pathLst>
                <a:path w="168457" h="165713">
                  <a:moveTo>
                    <a:pt x="0" y="92013"/>
                  </a:moveTo>
                  <a:lnTo>
                    <a:pt x="3119" y="134704"/>
                  </a:lnTo>
                  <a:lnTo>
                    <a:pt x="6065" y="148421"/>
                  </a:lnTo>
                  <a:lnTo>
                    <a:pt x="3475" y="142820"/>
                  </a:lnTo>
                  <a:lnTo>
                    <a:pt x="458" y="81127"/>
                  </a:lnTo>
                  <a:lnTo>
                    <a:pt x="305" y="67208"/>
                  </a:lnTo>
                  <a:lnTo>
                    <a:pt x="4882" y="57929"/>
                  </a:lnTo>
                  <a:lnTo>
                    <a:pt x="12614" y="51743"/>
                  </a:lnTo>
                  <a:lnTo>
                    <a:pt x="22447" y="47619"/>
                  </a:lnTo>
                  <a:lnTo>
                    <a:pt x="30173" y="48379"/>
                  </a:lnTo>
                  <a:lnTo>
                    <a:pt x="36493" y="52395"/>
                  </a:lnTo>
                  <a:lnTo>
                    <a:pt x="46635" y="66216"/>
                  </a:lnTo>
                  <a:lnTo>
                    <a:pt x="71941" y="108243"/>
                  </a:lnTo>
                  <a:lnTo>
                    <a:pt x="76036" y="108682"/>
                  </a:lnTo>
                  <a:lnTo>
                    <a:pt x="78766" y="104295"/>
                  </a:lnTo>
                  <a:lnTo>
                    <a:pt x="84678" y="52036"/>
                  </a:lnTo>
                  <a:lnTo>
                    <a:pt x="93590" y="20116"/>
                  </a:lnTo>
                  <a:lnTo>
                    <a:pt x="104376" y="3127"/>
                  </a:lnTo>
                  <a:lnTo>
                    <a:pt x="111698" y="0"/>
                  </a:lnTo>
                  <a:lnTo>
                    <a:pt x="120089" y="255"/>
                  </a:lnTo>
                  <a:lnTo>
                    <a:pt x="129192" y="2765"/>
                  </a:lnTo>
                  <a:lnTo>
                    <a:pt x="145547" y="14912"/>
                  </a:lnTo>
                  <a:lnTo>
                    <a:pt x="153183" y="23065"/>
                  </a:lnTo>
                  <a:lnTo>
                    <a:pt x="161668" y="44602"/>
                  </a:lnTo>
                  <a:lnTo>
                    <a:pt x="167115" y="102145"/>
                  </a:lnTo>
                  <a:lnTo>
                    <a:pt x="167860" y="129271"/>
                  </a:lnTo>
                  <a:lnTo>
                    <a:pt x="168456" y="165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696538" y="3284891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3253" y="48931"/>
                  </a:lnTo>
                  <a:lnTo>
                    <a:pt x="18588" y="96777"/>
                  </a:lnTo>
                  <a:lnTo>
                    <a:pt x="12917" y="147997"/>
                  </a:lnTo>
                  <a:lnTo>
                    <a:pt x="11237" y="200218"/>
                  </a:lnTo>
                  <a:lnTo>
                    <a:pt x="5079" y="259088"/>
                  </a:lnTo>
                  <a:lnTo>
                    <a:pt x="669" y="3174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612311" y="3400704"/>
              <a:ext cx="231628" cy="115815"/>
            </a:xfrm>
            <a:custGeom>
              <a:avLst/>
              <a:gdLst/>
              <a:ahLst/>
              <a:cxnLst/>
              <a:rect l="0" t="0" r="0" b="0"/>
              <a:pathLst>
                <a:path w="231628" h="115815">
                  <a:moveTo>
                    <a:pt x="231627" y="0"/>
                  </a:moveTo>
                  <a:lnTo>
                    <a:pt x="187664" y="23719"/>
                  </a:lnTo>
                  <a:lnTo>
                    <a:pt x="128293" y="42003"/>
                  </a:lnTo>
                  <a:lnTo>
                    <a:pt x="92215" y="58849"/>
                  </a:lnTo>
                  <a:lnTo>
                    <a:pt x="33807" y="9652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835309" y="3190134"/>
              <a:ext cx="177086" cy="349565"/>
            </a:xfrm>
            <a:custGeom>
              <a:avLst/>
              <a:gdLst/>
              <a:ahLst/>
              <a:cxnLst/>
              <a:rect l="0" t="0" r="0" b="0"/>
              <a:pathLst>
                <a:path w="177086" h="349565">
                  <a:moveTo>
                    <a:pt x="40214" y="0"/>
                  </a:moveTo>
                  <a:lnTo>
                    <a:pt x="31149" y="58617"/>
                  </a:lnTo>
                  <a:lnTo>
                    <a:pt x="29975" y="112791"/>
                  </a:lnTo>
                  <a:lnTo>
                    <a:pt x="26623" y="168552"/>
                  </a:lnTo>
                  <a:lnTo>
                    <a:pt x="20632" y="224627"/>
                  </a:lnTo>
                  <a:lnTo>
                    <a:pt x="19448" y="280764"/>
                  </a:lnTo>
                  <a:lnTo>
                    <a:pt x="16095" y="333793"/>
                  </a:lnTo>
                  <a:lnTo>
                    <a:pt x="13606" y="345362"/>
                  </a:lnTo>
                  <a:lnTo>
                    <a:pt x="10778" y="349564"/>
                  </a:lnTo>
                  <a:lnTo>
                    <a:pt x="7721" y="348856"/>
                  </a:lnTo>
                  <a:lnTo>
                    <a:pt x="4514" y="344875"/>
                  </a:lnTo>
                  <a:lnTo>
                    <a:pt x="0" y="316915"/>
                  </a:lnTo>
                  <a:lnTo>
                    <a:pt x="1470" y="255019"/>
                  </a:lnTo>
                  <a:lnTo>
                    <a:pt x="7787" y="233835"/>
                  </a:lnTo>
                  <a:lnTo>
                    <a:pt x="37519" y="193776"/>
                  </a:lnTo>
                  <a:lnTo>
                    <a:pt x="57343" y="185558"/>
                  </a:lnTo>
                  <a:lnTo>
                    <a:pt x="69181" y="183367"/>
                  </a:lnTo>
                  <a:lnTo>
                    <a:pt x="88573" y="187171"/>
                  </a:lnTo>
                  <a:lnTo>
                    <a:pt x="112644" y="202468"/>
                  </a:lnTo>
                  <a:lnTo>
                    <a:pt x="141739" y="228597"/>
                  </a:lnTo>
                  <a:lnTo>
                    <a:pt x="157383" y="254906"/>
                  </a:lnTo>
                  <a:lnTo>
                    <a:pt x="173682" y="313953"/>
                  </a:lnTo>
                  <a:lnTo>
                    <a:pt x="1770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065036" y="3374546"/>
              <a:ext cx="147540" cy="215672"/>
            </a:xfrm>
            <a:custGeom>
              <a:avLst/>
              <a:gdLst/>
              <a:ahLst/>
              <a:cxnLst/>
              <a:rect l="0" t="0" r="0" b="0"/>
              <a:pathLst>
                <a:path w="147540" h="215672">
                  <a:moveTo>
                    <a:pt x="0" y="78801"/>
                  </a:moveTo>
                  <a:lnTo>
                    <a:pt x="37478" y="70468"/>
                  </a:lnTo>
                  <a:lnTo>
                    <a:pt x="94146" y="60156"/>
                  </a:lnTo>
                  <a:lnTo>
                    <a:pt x="124992" y="49230"/>
                  </a:lnTo>
                  <a:lnTo>
                    <a:pt x="141729" y="37972"/>
                  </a:lnTo>
                  <a:lnTo>
                    <a:pt x="145959" y="30525"/>
                  </a:lnTo>
                  <a:lnTo>
                    <a:pt x="147539" y="12891"/>
                  </a:lnTo>
                  <a:lnTo>
                    <a:pt x="141643" y="6785"/>
                  </a:lnTo>
                  <a:lnTo>
                    <a:pt x="119494" y="0"/>
                  </a:lnTo>
                  <a:lnTo>
                    <a:pt x="85319" y="1770"/>
                  </a:lnTo>
                  <a:lnTo>
                    <a:pt x="66775" y="9860"/>
                  </a:lnTo>
                  <a:lnTo>
                    <a:pt x="50735" y="22424"/>
                  </a:lnTo>
                  <a:lnTo>
                    <a:pt x="35807" y="39706"/>
                  </a:lnTo>
                  <a:lnTo>
                    <a:pt x="27612" y="65325"/>
                  </a:lnTo>
                  <a:lnTo>
                    <a:pt x="16763" y="118253"/>
                  </a:lnTo>
                  <a:lnTo>
                    <a:pt x="17965" y="151712"/>
                  </a:lnTo>
                  <a:lnTo>
                    <a:pt x="29041" y="173207"/>
                  </a:lnTo>
                  <a:lnTo>
                    <a:pt x="36909" y="183852"/>
                  </a:lnTo>
                  <a:lnTo>
                    <a:pt x="58128" y="198800"/>
                  </a:lnTo>
                  <a:lnTo>
                    <a:pt x="83156" y="208173"/>
                  </a:lnTo>
                  <a:lnTo>
                    <a:pt x="136871" y="215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299129" y="3979772"/>
            <a:ext cx="660001" cy="389555"/>
            <a:chOff x="5299129" y="3979772"/>
            <a:chExt cx="660001" cy="389555"/>
          </a:xfrm>
        </p:grpSpPr>
        <p:sp>
          <p:nvSpPr>
            <p:cNvPr id="187" name="Freeform 186"/>
            <p:cNvSpPr/>
            <p:nvPr/>
          </p:nvSpPr>
          <p:spPr>
            <a:xfrm>
              <a:off x="5299129" y="4176175"/>
              <a:ext cx="128849" cy="193152"/>
            </a:xfrm>
            <a:custGeom>
              <a:avLst/>
              <a:gdLst/>
              <a:ahLst/>
              <a:cxnLst/>
              <a:rect l="0" t="0" r="0" b="0"/>
              <a:pathLst>
                <a:path w="128849" h="193152">
                  <a:moveTo>
                    <a:pt x="17762" y="119451"/>
                  </a:moveTo>
                  <a:lnTo>
                    <a:pt x="71637" y="100324"/>
                  </a:lnTo>
                  <a:lnTo>
                    <a:pt x="117620" y="69648"/>
                  </a:lnTo>
                  <a:lnTo>
                    <a:pt x="126484" y="49744"/>
                  </a:lnTo>
                  <a:lnTo>
                    <a:pt x="128848" y="37885"/>
                  </a:lnTo>
                  <a:lnTo>
                    <a:pt x="126914" y="28809"/>
                  </a:lnTo>
                  <a:lnTo>
                    <a:pt x="122116" y="21588"/>
                  </a:lnTo>
                  <a:lnTo>
                    <a:pt x="107425" y="10446"/>
                  </a:lnTo>
                  <a:lnTo>
                    <a:pt x="89198" y="1594"/>
                  </a:lnTo>
                  <a:lnTo>
                    <a:pt x="69398" y="0"/>
                  </a:lnTo>
                  <a:lnTo>
                    <a:pt x="48900" y="4361"/>
                  </a:lnTo>
                  <a:lnTo>
                    <a:pt x="28091" y="14098"/>
                  </a:lnTo>
                  <a:lnTo>
                    <a:pt x="13384" y="29344"/>
                  </a:lnTo>
                  <a:lnTo>
                    <a:pt x="4118" y="48988"/>
                  </a:lnTo>
                  <a:lnTo>
                    <a:pt x="0" y="73317"/>
                  </a:lnTo>
                  <a:lnTo>
                    <a:pt x="4408" y="93488"/>
                  </a:lnTo>
                  <a:lnTo>
                    <a:pt x="39495" y="148411"/>
                  </a:lnTo>
                  <a:lnTo>
                    <a:pt x="54327" y="162738"/>
                  </a:lnTo>
                  <a:lnTo>
                    <a:pt x="113980" y="189690"/>
                  </a:lnTo>
                  <a:lnTo>
                    <a:pt x="123047" y="193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560604" y="4127171"/>
              <a:ext cx="166089" cy="189514"/>
            </a:xfrm>
            <a:custGeom>
              <a:avLst/>
              <a:gdLst/>
              <a:ahLst/>
              <a:cxnLst/>
              <a:rect l="0" t="0" r="0" b="0"/>
              <a:pathLst>
                <a:path w="166089" h="189514">
                  <a:moveTo>
                    <a:pt x="103727" y="0"/>
                  </a:moveTo>
                  <a:lnTo>
                    <a:pt x="61035" y="14572"/>
                  </a:lnTo>
                  <a:lnTo>
                    <a:pt x="17300" y="46156"/>
                  </a:lnTo>
                  <a:lnTo>
                    <a:pt x="2534" y="59898"/>
                  </a:lnTo>
                  <a:lnTo>
                    <a:pt x="0" y="66838"/>
                  </a:lnTo>
                  <a:lnTo>
                    <a:pt x="651" y="73805"/>
                  </a:lnTo>
                  <a:lnTo>
                    <a:pt x="3424" y="80788"/>
                  </a:lnTo>
                  <a:lnTo>
                    <a:pt x="9952" y="85444"/>
                  </a:lnTo>
                  <a:lnTo>
                    <a:pt x="67101" y="99119"/>
                  </a:lnTo>
                  <a:lnTo>
                    <a:pt x="120496" y="106406"/>
                  </a:lnTo>
                  <a:lnTo>
                    <a:pt x="143935" y="115922"/>
                  </a:lnTo>
                  <a:lnTo>
                    <a:pt x="159812" y="131069"/>
                  </a:lnTo>
                  <a:lnTo>
                    <a:pt x="165684" y="140022"/>
                  </a:lnTo>
                  <a:lnTo>
                    <a:pt x="166088" y="148330"/>
                  </a:lnTo>
                  <a:lnTo>
                    <a:pt x="162849" y="156209"/>
                  </a:lnTo>
                  <a:lnTo>
                    <a:pt x="157179" y="163800"/>
                  </a:lnTo>
                  <a:lnTo>
                    <a:pt x="138402" y="175355"/>
                  </a:lnTo>
                  <a:lnTo>
                    <a:pt x="113289" y="183221"/>
                  </a:lnTo>
                  <a:lnTo>
                    <a:pt x="58866" y="188270"/>
                  </a:lnTo>
                  <a:lnTo>
                    <a:pt x="300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853882" y="3979772"/>
              <a:ext cx="10492" cy="347441"/>
            </a:xfrm>
            <a:custGeom>
              <a:avLst/>
              <a:gdLst/>
              <a:ahLst/>
              <a:cxnLst/>
              <a:rect l="0" t="0" r="0" b="0"/>
              <a:pathLst>
                <a:path w="10492" h="347441">
                  <a:moveTo>
                    <a:pt x="10491" y="0"/>
                  </a:moveTo>
                  <a:lnTo>
                    <a:pt x="2158" y="54144"/>
                  </a:lnTo>
                  <a:lnTo>
                    <a:pt x="396" y="114680"/>
                  </a:lnTo>
                  <a:lnTo>
                    <a:pt x="91" y="165650"/>
                  </a:lnTo>
                  <a:lnTo>
                    <a:pt x="0" y="223386"/>
                  </a:lnTo>
                  <a:lnTo>
                    <a:pt x="7205" y="281732"/>
                  </a:lnTo>
                  <a:lnTo>
                    <a:pt x="9842" y="327745"/>
                  </a:lnTo>
                  <a:lnTo>
                    <a:pt x="1049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748559" y="407452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4" y="14654"/>
                  </a:lnTo>
                  <a:lnTo>
                    <a:pt x="89374" y="20962"/>
                  </a:lnTo>
                  <a:lnTo>
                    <a:pt x="30046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474197" y="4643067"/>
            <a:ext cx="826691" cy="393089"/>
            <a:chOff x="2474197" y="4643067"/>
            <a:chExt cx="826691" cy="393089"/>
          </a:xfrm>
        </p:grpSpPr>
        <p:sp>
          <p:nvSpPr>
            <p:cNvPr id="192" name="Freeform 191"/>
            <p:cNvSpPr/>
            <p:nvPr/>
          </p:nvSpPr>
          <p:spPr>
            <a:xfrm>
              <a:off x="2505782" y="485363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474197" y="491680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5028" y="17959"/>
                  </a:lnTo>
                  <a:lnTo>
                    <a:pt x="4701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737409" y="4657638"/>
              <a:ext cx="305327" cy="378518"/>
            </a:xfrm>
            <a:custGeom>
              <a:avLst/>
              <a:gdLst/>
              <a:ahLst/>
              <a:cxnLst/>
              <a:rect l="0" t="0" r="0" b="0"/>
              <a:pathLst>
                <a:path w="305327" h="378518">
                  <a:moveTo>
                    <a:pt x="0" y="80185"/>
                  </a:moveTo>
                  <a:lnTo>
                    <a:pt x="9575" y="48903"/>
                  </a:lnTo>
                  <a:lnTo>
                    <a:pt x="27534" y="25163"/>
                  </a:lnTo>
                  <a:lnTo>
                    <a:pt x="44993" y="10498"/>
                  </a:lnTo>
                  <a:lnTo>
                    <a:pt x="67570" y="2420"/>
                  </a:lnTo>
                  <a:lnTo>
                    <a:pt x="92032" y="0"/>
                  </a:lnTo>
                  <a:lnTo>
                    <a:pt x="114603" y="2823"/>
                  </a:lnTo>
                  <a:lnTo>
                    <a:pt x="133213" y="11097"/>
                  </a:lnTo>
                  <a:lnTo>
                    <a:pt x="164224" y="35473"/>
                  </a:lnTo>
                  <a:lnTo>
                    <a:pt x="185789" y="61478"/>
                  </a:lnTo>
                  <a:lnTo>
                    <a:pt x="209618" y="123533"/>
                  </a:lnTo>
                  <a:lnTo>
                    <a:pt x="218831" y="184285"/>
                  </a:lnTo>
                  <a:lnTo>
                    <a:pt x="219481" y="245374"/>
                  </a:lnTo>
                  <a:lnTo>
                    <a:pt x="212560" y="294207"/>
                  </a:lnTo>
                  <a:lnTo>
                    <a:pt x="196622" y="350102"/>
                  </a:lnTo>
                  <a:lnTo>
                    <a:pt x="190743" y="361905"/>
                  </a:lnTo>
                  <a:lnTo>
                    <a:pt x="182144" y="369774"/>
                  </a:lnTo>
                  <a:lnTo>
                    <a:pt x="160112" y="378517"/>
                  </a:lnTo>
                  <a:lnTo>
                    <a:pt x="121400" y="377850"/>
                  </a:lnTo>
                  <a:lnTo>
                    <a:pt x="100359" y="366899"/>
                  </a:lnTo>
                  <a:lnTo>
                    <a:pt x="84378" y="350333"/>
                  </a:lnTo>
                  <a:lnTo>
                    <a:pt x="60606" y="300811"/>
                  </a:lnTo>
                  <a:lnTo>
                    <a:pt x="60591" y="258380"/>
                  </a:lnTo>
                  <a:lnTo>
                    <a:pt x="73585" y="219942"/>
                  </a:lnTo>
                  <a:lnTo>
                    <a:pt x="88856" y="203521"/>
                  </a:lnTo>
                  <a:lnTo>
                    <a:pt x="97842" y="197504"/>
                  </a:lnTo>
                  <a:lnTo>
                    <a:pt x="117185" y="193938"/>
                  </a:lnTo>
                  <a:lnTo>
                    <a:pt x="158198" y="201181"/>
                  </a:lnTo>
                  <a:lnTo>
                    <a:pt x="218939" y="228729"/>
                  </a:lnTo>
                  <a:lnTo>
                    <a:pt x="280960" y="258346"/>
                  </a:lnTo>
                  <a:lnTo>
                    <a:pt x="305326" y="269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120485" y="4643067"/>
              <a:ext cx="180403" cy="392566"/>
            </a:xfrm>
            <a:custGeom>
              <a:avLst/>
              <a:gdLst/>
              <a:ahLst/>
              <a:cxnLst/>
              <a:rect l="0" t="0" r="0" b="0"/>
              <a:pathLst>
                <a:path w="180403" h="392566">
                  <a:moveTo>
                    <a:pt x="80178" y="0"/>
                  </a:moveTo>
                  <a:lnTo>
                    <a:pt x="50870" y="34898"/>
                  </a:lnTo>
                  <a:lnTo>
                    <a:pt x="28297" y="87784"/>
                  </a:lnTo>
                  <a:lnTo>
                    <a:pt x="13648" y="141082"/>
                  </a:lnTo>
                  <a:lnTo>
                    <a:pt x="659" y="196671"/>
                  </a:lnTo>
                  <a:lnTo>
                    <a:pt x="0" y="252712"/>
                  </a:lnTo>
                  <a:lnTo>
                    <a:pt x="5198" y="308841"/>
                  </a:lnTo>
                  <a:lnTo>
                    <a:pt x="17277" y="345362"/>
                  </a:lnTo>
                  <a:lnTo>
                    <a:pt x="41264" y="372821"/>
                  </a:lnTo>
                  <a:lnTo>
                    <a:pt x="76187" y="390185"/>
                  </a:lnTo>
                  <a:lnTo>
                    <a:pt x="99461" y="392565"/>
                  </a:lnTo>
                  <a:lnTo>
                    <a:pt x="120334" y="388553"/>
                  </a:lnTo>
                  <a:lnTo>
                    <a:pt x="146408" y="371970"/>
                  </a:lnTo>
                  <a:lnTo>
                    <a:pt x="165765" y="354833"/>
                  </a:lnTo>
                  <a:lnTo>
                    <a:pt x="176708" y="332399"/>
                  </a:lnTo>
                  <a:lnTo>
                    <a:pt x="180402" y="305660"/>
                  </a:lnTo>
                  <a:lnTo>
                    <a:pt x="174735" y="260062"/>
                  </a:lnTo>
                  <a:lnTo>
                    <a:pt x="164707" y="234906"/>
                  </a:lnTo>
                  <a:lnTo>
                    <a:pt x="156418" y="227964"/>
                  </a:lnTo>
                  <a:lnTo>
                    <a:pt x="146212" y="224506"/>
                  </a:lnTo>
                  <a:lnTo>
                    <a:pt x="123565" y="223782"/>
                  </a:lnTo>
                  <a:lnTo>
                    <a:pt x="93423" y="229952"/>
                  </a:lnTo>
                  <a:lnTo>
                    <a:pt x="6964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5116850" y="4095585"/>
            <a:ext cx="84228" cy="192219"/>
          </a:xfrm>
          <a:custGeom>
            <a:avLst/>
            <a:gdLst/>
            <a:ahLst/>
            <a:cxnLst/>
            <a:rect l="0" t="0" r="0" b="0"/>
            <a:pathLst>
              <a:path w="84228" h="192219">
                <a:moveTo>
                  <a:pt x="0" y="115814"/>
                </a:moveTo>
                <a:lnTo>
                  <a:pt x="17958" y="169689"/>
                </a:lnTo>
                <a:lnTo>
                  <a:pt x="25857" y="192218"/>
                </a:lnTo>
                <a:lnTo>
                  <a:pt x="13227" y="138706"/>
                </a:lnTo>
                <a:lnTo>
                  <a:pt x="1972" y="78881"/>
                </a:lnTo>
                <a:lnTo>
                  <a:pt x="6173" y="43649"/>
                </a:lnTo>
                <a:lnTo>
                  <a:pt x="14832" y="24859"/>
                </a:lnTo>
                <a:lnTo>
                  <a:pt x="20416" y="16573"/>
                </a:lnTo>
                <a:lnTo>
                  <a:pt x="28818" y="11048"/>
                </a:lnTo>
                <a:lnTo>
                  <a:pt x="8422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5193209" y="2012207"/>
            <a:ext cx="612258" cy="681804"/>
          </a:xfrm>
          <a:custGeom>
            <a:avLst/>
            <a:gdLst/>
            <a:ahLst/>
            <a:cxnLst/>
            <a:rect l="0" t="0" r="0" b="0"/>
            <a:pathLst>
              <a:path w="612258" h="681804">
                <a:moveTo>
                  <a:pt x="565879" y="19793"/>
                </a:moveTo>
                <a:lnTo>
                  <a:pt x="502429" y="3004"/>
                </a:lnTo>
                <a:lnTo>
                  <a:pt x="454922" y="0"/>
                </a:lnTo>
                <a:lnTo>
                  <a:pt x="403801" y="280"/>
                </a:lnTo>
                <a:lnTo>
                  <a:pt x="351609" y="7252"/>
                </a:lnTo>
                <a:lnTo>
                  <a:pt x="301440" y="16727"/>
                </a:lnTo>
                <a:lnTo>
                  <a:pt x="251861" y="33528"/>
                </a:lnTo>
                <a:lnTo>
                  <a:pt x="197094" y="59031"/>
                </a:lnTo>
                <a:lnTo>
                  <a:pt x="147012" y="93575"/>
                </a:lnTo>
                <a:lnTo>
                  <a:pt x="87506" y="151987"/>
                </a:lnTo>
                <a:lnTo>
                  <a:pt x="55315" y="197507"/>
                </a:lnTo>
                <a:lnTo>
                  <a:pt x="31408" y="251818"/>
                </a:lnTo>
                <a:lnTo>
                  <a:pt x="12562" y="304401"/>
                </a:lnTo>
                <a:lnTo>
                  <a:pt x="2370" y="351865"/>
                </a:lnTo>
                <a:lnTo>
                  <a:pt x="0" y="402974"/>
                </a:lnTo>
                <a:lnTo>
                  <a:pt x="6187" y="453992"/>
                </a:lnTo>
                <a:lnTo>
                  <a:pt x="18758" y="510626"/>
                </a:lnTo>
                <a:lnTo>
                  <a:pt x="37162" y="573983"/>
                </a:lnTo>
                <a:lnTo>
                  <a:pt x="56062" y="608256"/>
                </a:lnTo>
                <a:lnTo>
                  <a:pt x="93297" y="648159"/>
                </a:lnTo>
                <a:lnTo>
                  <a:pt x="114857" y="662885"/>
                </a:lnTo>
                <a:lnTo>
                  <a:pt x="153303" y="676582"/>
                </a:lnTo>
                <a:lnTo>
                  <a:pt x="211335" y="681803"/>
                </a:lnTo>
                <a:lnTo>
                  <a:pt x="267598" y="677245"/>
                </a:lnTo>
                <a:lnTo>
                  <a:pt x="319742" y="656674"/>
                </a:lnTo>
                <a:lnTo>
                  <a:pt x="381431" y="617594"/>
                </a:lnTo>
                <a:lnTo>
                  <a:pt x="435165" y="576174"/>
                </a:lnTo>
                <a:lnTo>
                  <a:pt x="477668" y="524145"/>
                </a:lnTo>
                <a:lnTo>
                  <a:pt x="514529" y="468808"/>
                </a:lnTo>
                <a:lnTo>
                  <a:pt x="547201" y="412817"/>
                </a:lnTo>
                <a:lnTo>
                  <a:pt x="573065" y="356697"/>
                </a:lnTo>
                <a:lnTo>
                  <a:pt x="593514" y="293749"/>
                </a:lnTo>
                <a:lnTo>
                  <a:pt x="611444" y="232008"/>
                </a:lnTo>
                <a:lnTo>
                  <a:pt x="612257" y="210037"/>
                </a:lnTo>
                <a:lnTo>
                  <a:pt x="603246" y="156158"/>
                </a:lnTo>
                <a:lnTo>
                  <a:pt x="590675" y="129532"/>
                </a:lnTo>
                <a:lnTo>
                  <a:pt x="559598" y="89433"/>
                </a:lnTo>
                <a:lnTo>
                  <a:pt x="500957" y="51768"/>
                </a:lnTo>
                <a:lnTo>
                  <a:pt x="471514" y="39853"/>
                </a:lnTo>
                <a:lnTo>
                  <a:pt x="417816" y="33145"/>
                </a:lnTo>
                <a:lnTo>
                  <a:pt x="356564" y="33999"/>
                </a:lnTo>
                <a:lnTo>
                  <a:pt x="313195" y="408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221305" y="178984"/>
            <a:ext cx="5377450" cy="621182"/>
            <a:chOff x="1221305" y="178984"/>
            <a:chExt cx="5377450" cy="621182"/>
          </a:xfrm>
        </p:grpSpPr>
        <p:sp>
          <p:nvSpPr>
            <p:cNvPr id="2" name="Freeform 1"/>
            <p:cNvSpPr/>
            <p:nvPr/>
          </p:nvSpPr>
          <p:spPr>
            <a:xfrm>
              <a:off x="1421347" y="431668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0" y="281284"/>
                  </a:lnTo>
                  <a:lnTo>
                    <a:pt x="0" y="32978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1305" y="357968"/>
              <a:ext cx="452727" cy="63172"/>
            </a:xfrm>
            <a:custGeom>
              <a:avLst/>
              <a:gdLst/>
              <a:ahLst/>
              <a:cxnLst/>
              <a:rect l="0" t="0" r="0" b="0"/>
              <a:pathLst>
                <a:path w="452727" h="63172">
                  <a:moveTo>
                    <a:pt x="452726" y="0"/>
                  </a:moveTo>
                  <a:lnTo>
                    <a:pt x="403795" y="3120"/>
                  </a:lnTo>
                  <a:lnTo>
                    <a:pt x="352830" y="11453"/>
                  </a:lnTo>
                  <a:lnTo>
                    <a:pt x="293275" y="21331"/>
                  </a:lnTo>
                  <a:lnTo>
                    <a:pt x="237415" y="28548"/>
                  </a:lnTo>
                  <a:lnTo>
                    <a:pt x="182208" y="36575"/>
                  </a:lnTo>
                  <a:lnTo>
                    <a:pt x="125997" y="40473"/>
                  </a:lnTo>
                  <a:lnTo>
                    <a:pt x="67263" y="50196"/>
                  </a:lnTo>
                  <a:lnTo>
                    <a:pt x="24985" y="602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2640" y="621181"/>
              <a:ext cx="182317" cy="174209"/>
            </a:xfrm>
            <a:custGeom>
              <a:avLst/>
              <a:gdLst/>
              <a:ahLst/>
              <a:cxnLst/>
              <a:rect l="0" t="0" r="0" b="0"/>
              <a:pathLst>
                <a:path w="182317" h="174209">
                  <a:moveTo>
                    <a:pt x="123505" y="10528"/>
                  </a:moveTo>
                  <a:lnTo>
                    <a:pt x="92222" y="20104"/>
                  </a:lnTo>
                  <a:lnTo>
                    <a:pt x="39395" y="57854"/>
                  </a:lnTo>
                  <a:lnTo>
                    <a:pt x="16955" y="85772"/>
                  </a:lnTo>
                  <a:lnTo>
                    <a:pt x="6739" y="105971"/>
                  </a:lnTo>
                  <a:lnTo>
                    <a:pt x="0" y="142663"/>
                  </a:lnTo>
                  <a:lnTo>
                    <a:pt x="2564" y="152430"/>
                  </a:lnTo>
                  <a:lnTo>
                    <a:pt x="7782" y="160112"/>
                  </a:lnTo>
                  <a:lnTo>
                    <a:pt x="14771" y="166403"/>
                  </a:lnTo>
                  <a:lnTo>
                    <a:pt x="38134" y="173392"/>
                  </a:lnTo>
                  <a:lnTo>
                    <a:pt x="77933" y="174208"/>
                  </a:lnTo>
                  <a:lnTo>
                    <a:pt x="100911" y="168673"/>
                  </a:lnTo>
                  <a:lnTo>
                    <a:pt x="122822" y="158414"/>
                  </a:lnTo>
                  <a:lnTo>
                    <a:pt x="141138" y="139816"/>
                  </a:lnTo>
                  <a:lnTo>
                    <a:pt x="176866" y="90682"/>
                  </a:lnTo>
                  <a:lnTo>
                    <a:pt x="182316" y="66819"/>
                  </a:lnTo>
                  <a:lnTo>
                    <a:pt x="178499" y="43735"/>
                  </a:lnTo>
                  <a:lnTo>
                    <a:pt x="174206" y="32666"/>
                  </a:lnTo>
                  <a:lnTo>
                    <a:pt x="160076" y="17248"/>
                  </a:lnTo>
                  <a:lnTo>
                    <a:pt x="134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06325" y="336911"/>
              <a:ext cx="94131" cy="463255"/>
            </a:xfrm>
            <a:custGeom>
              <a:avLst/>
              <a:gdLst/>
              <a:ahLst/>
              <a:cxnLst/>
              <a:rect l="0" t="0" r="0" b="0"/>
              <a:pathLst>
                <a:path w="94131" h="463255">
                  <a:moveTo>
                    <a:pt x="83602" y="463254"/>
                  </a:moveTo>
                  <a:lnTo>
                    <a:pt x="66814" y="408210"/>
                  </a:lnTo>
                  <a:lnTo>
                    <a:pt x="60269" y="353682"/>
                  </a:lnTo>
                  <a:lnTo>
                    <a:pt x="48223" y="304057"/>
                  </a:lnTo>
                  <a:lnTo>
                    <a:pt x="32955" y="252308"/>
                  </a:lnTo>
                  <a:lnTo>
                    <a:pt x="17316" y="193598"/>
                  </a:lnTo>
                  <a:lnTo>
                    <a:pt x="4131" y="139801"/>
                  </a:lnTo>
                  <a:lnTo>
                    <a:pt x="314" y="80994"/>
                  </a:lnTo>
                  <a:lnTo>
                    <a:pt x="0" y="64525"/>
                  </a:lnTo>
                  <a:lnTo>
                    <a:pt x="4471" y="51206"/>
                  </a:lnTo>
                  <a:lnTo>
                    <a:pt x="21916" y="30167"/>
                  </a:lnTo>
                  <a:lnTo>
                    <a:pt x="52457" y="10758"/>
                  </a:lnTo>
                  <a:lnTo>
                    <a:pt x="941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16227" y="56853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20"/>
                  </a:lnTo>
                  <a:lnTo>
                    <a:pt x="5187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42265" y="621181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3089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8383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3668" y="589239"/>
              <a:ext cx="178986" cy="171284"/>
            </a:xfrm>
            <a:custGeom>
              <a:avLst/>
              <a:gdLst/>
              <a:ahLst/>
              <a:cxnLst/>
              <a:rect l="0" t="0" r="0" b="0"/>
              <a:pathLst>
                <a:path w="178986" h="171284">
                  <a:moveTo>
                    <a:pt x="0" y="31942"/>
                  </a:moveTo>
                  <a:lnTo>
                    <a:pt x="5589" y="94034"/>
                  </a:lnTo>
                  <a:lnTo>
                    <a:pt x="21331" y="155947"/>
                  </a:lnTo>
                  <a:lnTo>
                    <a:pt x="24749" y="167254"/>
                  </a:lnTo>
                  <a:lnTo>
                    <a:pt x="28198" y="171283"/>
                  </a:lnTo>
                  <a:lnTo>
                    <a:pt x="31667" y="170460"/>
                  </a:lnTo>
                  <a:lnTo>
                    <a:pt x="35149" y="166401"/>
                  </a:lnTo>
                  <a:lnTo>
                    <a:pt x="35899" y="149413"/>
                  </a:lnTo>
                  <a:lnTo>
                    <a:pt x="33323" y="86926"/>
                  </a:lnTo>
                  <a:lnTo>
                    <a:pt x="43150" y="34831"/>
                  </a:lnTo>
                  <a:lnTo>
                    <a:pt x="46315" y="23339"/>
                  </a:lnTo>
                  <a:lnTo>
                    <a:pt x="51933" y="14508"/>
                  </a:lnTo>
                  <a:lnTo>
                    <a:pt x="67535" y="1577"/>
                  </a:lnTo>
                  <a:lnTo>
                    <a:pt x="75439" y="0"/>
                  </a:lnTo>
                  <a:lnTo>
                    <a:pt x="83048" y="1289"/>
                  </a:lnTo>
                  <a:lnTo>
                    <a:pt x="117660" y="20168"/>
                  </a:lnTo>
                  <a:lnTo>
                    <a:pt x="142357" y="45221"/>
                  </a:lnTo>
                  <a:lnTo>
                    <a:pt x="158903" y="74871"/>
                  </a:lnTo>
                  <a:lnTo>
                    <a:pt x="170317" y="128900"/>
                  </a:lnTo>
                  <a:lnTo>
                    <a:pt x="178985" y="147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4048" y="405452"/>
              <a:ext cx="171710" cy="386459"/>
            </a:xfrm>
            <a:custGeom>
              <a:avLst/>
              <a:gdLst/>
              <a:ahLst/>
              <a:cxnLst/>
              <a:rect l="0" t="0" r="0" b="0"/>
              <a:pathLst>
                <a:path w="171710" h="386459">
                  <a:moveTo>
                    <a:pt x="140232" y="236786"/>
                  </a:moveTo>
                  <a:lnTo>
                    <a:pt x="129053" y="220018"/>
                  </a:lnTo>
                  <a:lnTo>
                    <a:pt x="122251" y="216249"/>
                  </a:lnTo>
                  <a:lnTo>
                    <a:pt x="105334" y="215180"/>
                  </a:lnTo>
                  <a:lnTo>
                    <a:pt x="89237" y="221724"/>
                  </a:lnTo>
                  <a:lnTo>
                    <a:pt x="38553" y="265213"/>
                  </a:lnTo>
                  <a:lnTo>
                    <a:pt x="17428" y="291612"/>
                  </a:lnTo>
                  <a:lnTo>
                    <a:pt x="1940" y="327250"/>
                  </a:lnTo>
                  <a:lnTo>
                    <a:pt x="0" y="350692"/>
                  </a:lnTo>
                  <a:lnTo>
                    <a:pt x="1120" y="361856"/>
                  </a:lnTo>
                  <a:lnTo>
                    <a:pt x="5377" y="370469"/>
                  </a:lnTo>
                  <a:lnTo>
                    <a:pt x="19465" y="383158"/>
                  </a:lnTo>
                  <a:lnTo>
                    <a:pt x="43664" y="386458"/>
                  </a:lnTo>
                  <a:lnTo>
                    <a:pt x="71576" y="382855"/>
                  </a:lnTo>
                  <a:lnTo>
                    <a:pt x="95680" y="373455"/>
                  </a:lnTo>
                  <a:lnTo>
                    <a:pt x="123392" y="349420"/>
                  </a:lnTo>
                  <a:lnTo>
                    <a:pt x="152546" y="301452"/>
                  </a:lnTo>
                  <a:lnTo>
                    <a:pt x="165587" y="258416"/>
                  </a:lnTo>
                  <a:lnTo>
                    <a:pt x="169971" y="203420"/>
                  </a:lnTo>
                  <a:lnTo>
                    <a:pt x="171270" y="150731"/>
                  </a:lnTo>
                  <a:lnTo>
                    <a:pt x="171709" y="90412"/>
                  </a:lnTo>
                  <a:lnTo>
                    <a:pt x="166206" y="39027"/>
                  </a:lnTo>
                  <a:lnTo>
                    <a:pt x="157157" y="5835"/>
                  </a:lnTo>
                  <a:lnTo>
                    <a:pt x="152685" y="930"/>
                  </a:lnTo>
                  <a:lnTo>
                    <a:pt x="147364" y="0"/>
                  </a:lnTo>
                  <a:lnTo>
                    <a:pt x="141477" y="1720"/>
                  </a:lnTo>
                  <a:lnTo>
                    <a:pt x="137552" y="8715"/>
                  </a:lnTo>
                  <a:lnTo>
                    <a:pt x="133192" y="32086"/>
                  </a:lnTo>
                  <a:lnTo>
                    <a:pt x="137628" y="87513"/>
                  </a:lnTo>
                  <a:lnTo>
                    <a:pt x="139717" y="150455"/>
                  </a:lnTo>
                  <a:lnTo>
                    <a:pt x="145719" y="202705"/>
                  </a:lnTo>
                  <a:lnTo>
                    <a:pt x="150096" y="259608"/>
                  </a:lnTo>
                  <a:lnTo>
                    <a:pt x="150760" y="278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2290" y="40008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4316"/>
                  </a:lnTo>
                  <a:lnTo>
                    <a:pt x="17475" y="220541"/>
                  </a:lnTo>
                  <a:lnTo>
                    <a:pt x="20349" y="27930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6476" y="505367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6" y="0"/>
                  </a:lnTo>
                  <a:lnTo>
                    <a:pt x="150422" y="8406"/>
                  </a:lnTo>
                  <a:lnTo>
                    <a:pt x="91541" y="18212"/>
                  </a:lnTo>
                  <a:lnTo>
                    <a:pt x="35110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8713" y="336911"/>
              <a:ext cx="176790" cy="357970"/>
            </a:xfrm>
            <a:custGeom>
              <a:avLst/>
              <a:gdLst/>
              <a:ahLst/>
              <a:cxnLst/>
              <a:rect l="0" t="0" r="0" b="0"/>
              <a:pathLst>
                <a:path w="176790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1"/>
                  </a:lnTo>
                  <a:lnTo>
                    <a:pt x="24858" y="207034"/>
                  </a:lnTo>
                  <a:lnTo>
                    <a:pt x="31614" y="268190"/>
                  </a:lnTo>
                  <a:lnTo>
                    <a:pt x="38825" y="323530"/>
                  </a:lnTo>
                  <a:lnTo>
                    <a:pt x="39775" y="271791"/>
                  </a:lnTo>
                  <a:lnTo>
                    <a:pt x="42230" y="209492"/>
                  </a:lnTo>
                  <a:lnTo>
                    <a:pt x="51084" y="188254"/>
                  </a:lnTo>
                  <a:lnTo>
                    <a:pt x="59061" y="182825"/>
                  </a:lnTo>
                  <a:lnTo>
                    <a:pt x="80402" y="179912"/>
                  </a:lnTo>
                  <a:lnTo>
                    <a:pt x="102365" y="188755"/>
                  </a:lnTo>
                  <a:lnTo>
                    <a:pt x="139471" y="217440"/>
                  </a:lnTo>
                  <a:lnTo>
                    <a:pt x="156504" y="244191"/>
                  </a:lnTo>
                  <a:lnTo>
                    <a:pt x="171569" y="285842"/>
                  </a:lnTo>
                  <a:lnTo>
                    <a:pt x="175758" y="331677"/>
                  </a:lnTo>
                  <a:lnTo>
                    <a:pt x="17678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23989" y="471250"/>
              <a:ext cx="146205" cy="234160"/>
            </a:xfrm>
            <a:custGeom>
              <a:avLst/>
              <a:gdLst/>
              <a:ahLst/>
              <a:cxnLst/>
              <a:rect l="0" t="0" r="0" b="0"/>
              <a:pathLst>
                <a:path w="146205" h="234160">
                  <a:moveTo>
                    <a:pt x="45213" y="118345"/>
                  </a:moveTo>
                  <a:lnTo>
                    <a:pt x="97918" y="99217"/>
                  </a:lnTo>
                  <a:lnTo>
                    <a:pt x="136006" y="68542"/>
                  </a:lnTo>
                  <a:lnTo>
                    <a:pt x="144057" y="48637"/>
                  </a:lnTo>
                  <a:lnTo>
                    <a:pt x="146204" y="36778"/>
                  </a:lnTo>
                  <a:lnTo>
                    <a:pt x="144126" y="27703"/>
                  </a:lnTo>
                  <a:lnTo>
                    <a:pt x="139231" y="20482"/>
                  </a:lnTo>
                  <a:lnTo>
                    <a:pt x="124433" y="9340"/>
                  </a:lnTo>
                  <a:lnTo>
                    <a:pt x="106158" y="488"/>
                  </a:lnTo>
                  <a:lnTo>
                    <a:pt x="96371" y="0"/>
                  </a:lnTo>
                  <a:lnTo>
                    <a:pt x="76139" y="5696"/>
                  </a:lnTo>
                  <a:lnTo>
                    <a:pt x="45017" y="22057"/>
                  </a:lnTo>
                  <a:lnTo>
                    <a:pt x="19159" y="47311"/>
                  </a:lnTo>
                  <a:lnTo>
                    <a:pt x="2268" y="77021"/>
                  </a:lnTo>
                  <a:lnTo>
                    <a:pt x="0" y="97639"/>
                  </a:lnTo>
                  <a:lnTo>
                    <a:pt x="11096" y="157213"/>
                  </a:lnTo>
                  <a:lnTo>
                    <a:pt x="17572" y="180073"/>
                  </a:lnTo>
                  <a:lnTo>
                    <a:pt x="30588" y="198812"/>
                  </a:lnTo>
                  <a:lnTo>
                    <a:pt x="49241" y="213770"/>
                  </a:lnTo>
                  <a:lnTo>
                    <a:pt x="97855" y="234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69285" y="473199"/>
              <a:ext cx="263213" cy="171361"/>
            </a:xfrm>
            <a:custGeom>
              <a:avLst/>
              <a:gdLst/>
              <a:ahLst/>
              <a:cxnLst/>
              <a:rect l="0" t="0" r="0" b="0"/>
              <a:pathLst>
                <a:path w="263213" h="171361">
                  <a:moveTo>
                    <a:pt x="0" y="63754"/>
                  </a:moveTo>
                  <a:lnTo>
                    <a:pt x="3119" y="117898"/>
                  </a:lnTo>
                  <a:lnTo>
                    <a:pt x="14654" y="167256"/>
                  </a:lnTo>
                  <a:lnTo>
                    <a:pt x="17958" y="171360"/>
                  </a:lnTo>
                  <a:lnTo>
                    <a:pt x="21331" y="170586"/>
                  </a:lnTo>
                  <a:lnTo>
                    <a:pt x="24749" y="166561"/>
                  </a:lnTo>
                  <a:lnTo>
                    <a:pt x="25427" y="146491"/>
                  </a:lnTo>
                  <a:lnTo>
                    <a:pt x="21920" y="91535"/>
                  </a:lnTo>
                  <a:lnTo>
                    <a:pt x="23567" y="37959"/>
                  </a:lnTo>
                  <a:lnTo>
                    <a:pt x="32311" y="18754"/>
                  </a:lnTo>
                  <a:lnTo>
                    <a:pt x="39088" y="13867"/>
                  </a:lnTo>
                  <a:lnTo>
                    <a:pt x="47116" y="11779"/>
                  </a:lnTo>
                  <a:lnTo>
                    <a:pt x="55977" y="11556"/>
                  </a:lnTo>
                  <a:lnTo>
                    <a:pt x="64224" y="14917"/>
                  </a:lnTo>
                  <a:lnTo>
                    <a:pt x="79626" y="28011"/>
                  </a:lnTo>
                  <a:lnTo>
                    <a:pt x="107408" y="72248"/>
                  </a:lnTo>
                  <a:lnTo>
                    <a:pt x="117147" y="94435"/>
                  </a:lnTo>
                  <a:lnTo>
                    <a:pt x="120212" y="97076"/>
                  </a:lnTo>
                  <a:lnTo>
                    <a:pt x="122255" y="94158"/>
                  </a:lnTo>
                  <a:lnTo>
                    <a:pt x="135379" y="44448"/>
                  </a:lnTo>
                  <a:lnTo>
                    <a:pt x="146346" y="22418"/>
                  </a:lnTo>
                  <a:lnTo>
                    <a:pt x="162138" y="7168"/>
                  </a:lnTo>
                  <a:lnTo>
                    <a:pt x="171264" y="1463"/>
                  </a:lnTo>
                  <a:lnTo>
                    <a:pt x="179686" y="0"/>
                  </a:lnTo>
                  <a:lnTo>
                    <a:pt x="187641" y="1364"/>
                  </a:lnTo>
                  <a:lnTo>
                    <a:pt x="195284" y="4613"/>
                  </a:lnTo>
                  <a:lnTo>
                    <a:pt x="210015" y="20702"/>
                  </a:lnTo>
                  <a:lnTo>
                    <a:pt x="237186" y="74159"/>
                  </a:lnTo>
                  <a:lnTo>
                    <a:pt x="258405" y="136273"/>
                  </a:lnTo>
                  <a:lnTo>
                    <a:pt x="263212" y="169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65980" y="441539"/>
              <a:ext cx="105498" cy="211228"/>
            </a:xfrm>
            <a:custGeom>
              <a:avLst/>
              <a:gdLst/>
              <a:ahLst/>
              <a:cxnLst/>
              <a:rect l="0" t="0" r="0" b="0"/>
              <a:pathLst>
                <a:path w="105498" h="211228">
                  <a:moveTo>
                    <a:pt x="29688" y="116471"/>
                  </a:moveTo>
                  <a:lnTo>
                    <a:pt x="53735" y="106896"/>
                  </a:lnTo>
                  <a:lnTo>
                    <a:pt x="89281" y="77068"/>
                  </a:lnTo>
                  <a:lnTo>
                    <a:pt x="104797" y="50984"/>
                  </a:lnTo>
                  <a:lnTo>
                    <a:pt x="105497" y="42397"/>
                  </a:lnTo>
                  <a:lnTo>
                    <a:pt x="100036" y="26617"/>
                  </a:lnTo>
                  <a:lnTo>
                    <a:pt x="78218" y="4580"/>
                  </a:lnTo>
                  <a:lnTo>
                    <a:pt x="69060" y="933"/>
                  </a:lnTo>
                  <a:lnTo>
                    <a:pt x="49526" y="0"/>
                  </a:lnTo>
                  <a:lnTo>
                    <a:pt x="40574" y="3729"/>
                  </a:lnTo>
                  <a:lnTo>
                    <a:pt x="24388" y="17230"/>
                  </a:lnTo>
                  <a:lnTo>
                    <a:pt x="7710" y="44562"/>
                  </a:lnTo>
                  <a:lnTo>
                    <a:pt x="0" y="93645"/>
                  </a:lnTo>
                  <a:lnTo>
                    <a:pt x="1597" y="145281"/>
                  </a:lnTo>
                  <a:lnTo>
                    <a:pt x="3942" y="156734"/>
                  </a:lnTo>
                  <a:lnTo>
                    <a:pt x="15906" y="175700"/>
                  </a:lnTo>
                  <a:lnTo>
                    <a:pt x="61273" y="211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24296" y="487075"/>
              <a:ext cx="208285" cy="165692"/>
            </a:xfrm>
            <a:custGeom>
              <a:avLst/>
              <a:gdLst/>
              <a:ahLst/>
              <a:cxnLst/>
              <a:rect l="0" t="0" r="0" b="0"/>
              <a:pathLst>
                <a:path w="208285" h="165692">
                  <a:moveTo>
                    <a:pt x="145113" y="39349"/>
                  </a:moveTo>
                  <a:lnTo>
                    <a:pt x="139524" y="22582"/>
                  </a:lnTo>
                  <a:lnTo>
                    <a:pt x="127421" y="11230"/>
                  </a:lnTo>
                  <a:lnTo>
                    <a:pt x="109174" y="3455"/>
                  </a:lnTo>
                  <a:lnTo>
                    <a:pt x="85466" y="0"/>
                  </a:lnTo>
                  <a:lnTo>
                    <a:pt x="65571" y="4703"/>
                  </a:lnTo>
                  <a:lnTo>
                    <a:pt x="33735" y="26786"/>
                  </a:lnTo>
                  <a:lnTo>
                    <a:pt x="17616" y="52395"/>
                  </a:lnTo>
                  <a:lnTo>
                    <a:pt x="2858" y="93659"/>
                  </a:lnTo>
                  <a:lnTo>
                    <a:pt x="0" y="118859"/>
                  </a:lnTo>
                  <a:lnTo>
                    <a:pt x="4969" y="142537"/>
                  </a:lnTo>
                  <a:lnTo>
                    <a:pt x="9570" y="153765"/>
                  </a:lnTo>
                  <a:lnTo>
                    <a:pt x="17316" y="160080"/>
                  </a:lnTo>
                  <a:lnTo>
                    <a:pt x="38401" y="163977"/>
                  </a:lnTo>
                  <a:lnTo>
                    <a:pt x="57131" y="158690"/>
                  </a:lnTo>
                  <a:lnTo>
                    <a:pt x="65402" y="154005"/>
                  </a:lnTo>
                  <a:lnTo>
                    <a:pt x="88220" y="125054"/>
                  </a:lnTo>
                  <a:lnTo>
                    <a:pt x="104209" y="92429"/>
                  </a:lnTo>
                  <a:lnTo>
                    <a:pt x="112857" y="49748"/>
                  </a:lnTo>
                  <a:lnTo>
                    <a:pt x="115420" y="49791"/>
                  </a:lnTo>
                  <a:lnTo>
                    <a:pt x="121387" y="59198"/>
                  </a:lnTo>
                  <a:lnTo>
                    <a:pt x="148282" y="121003"/>
                  </a:lnTo>
                  <a:lnTo>
                    <a:pt x="173815" y="151145"/>
                  </a:lnTo>
                  <a:lnTo>
                    <a:pt x="187505" y="159226"/>
                  </a:lnTo>
                  <a:lnTo>
                    <a:pt x="208284" y="16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53637" y="473236"/>
              <a:ext cx="157928" cy="171270"/>
            </a:xfrm>
            <a:custGeom>
              <a:avLst/>
              <a:gdLst/>
              <a:ahLst/>
              <a:cxnLst/>
              <a:rect l="0" t="0" r="0" b="0"/>
              <a:pathLst>
                <a:path w="157928" h="171270">
                  <a:moveTo>
                    <a:pt x="0" y="32131"/>
                  </a:moveTo>
                  <a:lnTo>
                    <a:pt x="14654" y="90748"/>
                  </a:lnTo>
                  <a:lnTo>
                    <a:pt x="28197" y="143752"/>
                  </a:lnTo>
                  <a:lnTo>
                    <a:pt x="36300" y="171269"/>
                  </a:lnTo>
                  <a:lnTo>
                    <a:pt x="34461" y="166500"/>
                  </a:lnTo>
                  <a:lnTo>
                    <a:pt x="28844" y="105386"/>
                  </a:lnTo>
                  <a:lnTo>
                    <a:pt x="25688" y="78727"/>
                  </a:lnTo>
                  <a:lnTo>
                    <a:pt x="28184" y="55180"/>
                  </a:lnTo>
                  <a:lnTo>
                    <a:pt x="36313" y="36136"/>
                  </a:lnTo>
                  <a:lnTo>
                    <a:pt x="60595" y="4846"/>
                  </a:lnTo>
                  <a:lnTo>
                    <a:pt x="68473" y="1073"/>
                  </a:lnTo>
                  <a:lnTo>
                    <a:pt x="86584" y="0"/>
                  </a:lnTo>
                  <a:lnTo>
                    <a:pt x="95157" y="3692"/>
                  </a:lnTo>
                  <a:lnTo>
                    <a:pt x="110922" y="17152"/>
                  </a:lnTo>
                  <a:lnTo>
                    <a:pt x="127362" y="44461"/>
                  </a:lnTo>
                  <a:lnTo>
                    <a:pt x="147071" y="100753"/>
                  </a:lnTo>
                  <a:lnTo>
                    <a:pt x="157927" y="126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54263" y="178984"/>
              <a:ext cx="136328" cy="547483"/>
            </a:xfrm>
            <a:custGeom>
              <a:avLst/>
              <a:gdLst/>
              <a:ahLst/>
              <a:cxnLst/>
              <a:rect l="0" t="0" r="0" b="0"/>
              <a:pathLst>
                <a:path w="136328" h="547483">
                  <a:moveTo>
                    <a:pt x="136327" y="0"/>
                  </a:moveTo>
                  <a:lnTo>
                    <a:pt x="100411" y="53875"/>
                  </a:lnTo>
                  <a:lnTo>
                    <a:pt x="76113" y="98119"/>
                  </a:lnTo>
                  <a:lnTo>
                    <a:pt x="54114" y="151573"/>
                  </a:lnTo>
                  <a:lnTo>
                    <a:pt x="27238" y="207192"/>
                  </a:lnTo>
                  <a:lnTo>
                    <a:pt x="8728" y="249213"/>
                  </a:lnTo>
                  <a:lnTo>
                    <a:pt x="1288" y="308454"/>
                  </a:lnTo>
                  <a:lnTo>
                    <a:pt x="0" y="358895"/>
                  </a:lnTo>
                  <a:lnTo>
                    <a:pt x="2038" y="392306"/>
                  </a:lnTo>
                  <a:lnTo>
                    <a:pt x="16339" y="435083"/>
                  </a:lnTo>
                  <a:lnTo>
                    <a:pt x="49793" y="495293"/>
                  </a:lnTo>
                  <a:lnTo>
                    <a:pt x="94214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36561" y="444913"/>
              <a:ext cx="138258" cy="197326"/>
            </a:xfrm>
            <a:custGeom>
              <a:avLst/>
              <a:gdLst/>
              <a:ahLst/>
              <a:cxnLst/>
              <a:rect l="0" t="0" r="0" b="0"/>
              <a:pathLst>
                <a:path w="138258" h="197326">
                  <a:moveTo>
                    <a:pt x="127729" y="60454"/>
                  </a:moveTo>
                  <a:lnTo>
                    <a:pt x="118153" y="36408"/>
                  </a:lnTo>
                  <a:lnTo>
                    <a:pt x="107485" y="22081"/>
                  </a:lnTo>
                  <a:lnTo>
                    <a:pt x="82736" y="6451"/>
                  </a:lnTo>
                  <a:lnTo>
                    <a:pt x="47587" y="0"/>
                  </a:lnTo>
                  <a:lnTo>
                    <a:pt x="38036" y="2604"/>
                  </a:lnTo>
                  <a:lnTo>
                    <a:pt x="30499" y="7849"/>
                  </a:lnTo>
                  <a:lnTo>
                    <a:pt x="4407" y="41484"/>
                  </a:lnTo>
                  <a:lnTo>
                    <a:pt x="0" y="67621"/>
                  </a:lnTo>
                  <a:lnTo>
                    <a:pt x="6702" y="126471"/>
                  </a:lnTo>
                  <a:lnTo>
                    <a:pt x="15837" y="148677"/>
                  </a:lnTo>
                  <a:lnTo>
                    <a:pt x="21549" y="157874"/>
                  </a:lnTo>
                  <a:lnTo>
                    <a:pt x="37254" y="171212"/>
                  </a:lnTo>
                  <a:lnTo>
                    <a:pt x="46355" y="176407"/>
                  </a:lnTo>
                  <a:lnTo>
                    <a:pt x="54762" y="177530"/>
                  </a:lnTo>
                  <a:lnTo>
                    <a:pt x="70343" y="172540"/>
                  </a:lnTo>
                  <a:lnTo>
                    <a:pt x="92268" y="150987"/>
                  </a:lnTo>
                  <a:lnTo>
                    <a:pt x="107993" y="116785"/>
                  </a:lnTo>
                  <a:lnTo>
                    <a:pt x="115381" y="72665"/>
                  </a:lnTo>
                  <a:lnTo>
                    <a:pt x="115987" y="74444"/>
                  </a:lnTo>
                  <a:lnTo>
                    <a:pt x="120213" y="133187"/>
                  </a:lnTo>
                  <a:lnTo>
                    <a:pt x="135402" y="187881"/>
                  </a:lnTo>
                  <a:lnTo>
                    <a:pt x="138257" y="19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37989" y="431668"/>
              <a:ext cx="63172" cy="191860"/>
            </a:xfrm>
            <a:custGeom>
              <a:avLst/>
              <a:gdLst/>
              <a:ahLst/>
              <a:cxnLst/>
              <a:rect l="0" t="0" r="0" b="0"/>
              <a:pathLst>
                <a:path w="63172" h="191860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35149" y="189523"/>
                  </a:lnTo>
                  <a:lnTo>
                    <a:pt x="38641" y="191859"/>
                  </a:lnTo>
                  <a:lnTo>
                    <a:pt x="42138" y="188737"/>
                  </a:lnTo>
                  <a:lnTo>
                    <a:pt x="45640" y="181977"/>
                  </a:lnTo>
                  <a:lnTo>
                    <a:pt x="51720" y="124425"/>
                  </a:lnTo>
                  <a:lnTo>
                    <a:pt x="46872" y="69811"/>
                  </a:lnTo>
                  <a:lnTo>
                    <a:pt x="49113" y="3355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43274" y="452305"/>
              <a:ext cx="115898" cy="168877"/>
            </a:xfrm>
            <a:custGeom>
              <a:avLst/>
              <a:gdLst/>
              <a:ahLst/>
              <a:cxnLst/>
              <a:rect l="0" t="0" r="0" b="0"/>
              <a:pathLst>
                <a:path w="115898" h="168877">
                  <a:moveTo>
                    <a:pt x="0" y="63591"/>
                  </a:moveTo>
                  <a:lnTo>
                    <a:pt x="37478" y="71924"/>
                  </a:lnTo>
                  <a:lnTo>
                    <a:pt x="72326" y="70349"/>
                  </a:lnTo>
                  <a:lnTo>
                    <a:pt x="92977" y="64255"/>
                  </a:lnTo>
                  <a:lnTo>
                    <a:pt x="109953" y="53748"/>
                  </a:lnTo>
                  <a:lnTo>
                    <a:pt x="114247" y="46500"/>
                  </a:lnTo>
                  <a:lnTo>
                    <a:pt x="115897" y="29089"/>
                  </a:lnTo>
                  <a:lnTo>
                    <a:pt x="112360" y="20702"/>
                  </a:lnTo>
                  <a:lnTo>
                    <a:pt x="99071" y="5145"/>
                  </a:lnTo>
                  <a:lnTo>
                    <a:pt x="89444" y="1230"/>
                  </a:lnTo>
                  <a:lnTo>
                    <a:pt x="66269" y="0"/>
                  </a:lnTo>
                  <a:lnTo>
                    <a:pt x="46611" y="6473"/>
                  </a:lnTo>
                  <a:lnTo>
                    <a:pt x="14927" y="29691"/>
                  </a:lnTo>
                  <a:lnTo>
                    <a:pt x="6634" y="49304"/>
                  </a:lnTo>
                  <a:lnTo>
                    <a:pt x="4118" y="72449"/>
                  </a:lnTo>
                  <a:lnTo>
                    <a:pt x="15043" y="126542"/>
                  </a:lnTo>
                  <a:lnTo>
                    <a:pt x="27743" y="144602"/>
                  </a:lnTo>
                  <a:lnTo>
                    <a:pt x="36043" y="152693"/>
                  </a:lnTo>
                  <a:lnTo>
                    <a:pt x="57743" y="161684"/>
                  </a:lnTo>
                  <a:lnTo>
                    <a:pt x="94757" y="168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26153" y="431668"/>
              <a:ext cx="69807" cy="160633"/>
            </a:xfrm>
            <a:custGeom>
              <a:avLst/>
              <a:gdLst/>
              <a:ahLst/>
              <a:cxnLst/>
              <a:rect l="0" t="0" r="0" b="0"/>
              <a:pathLst>
                <a:path w="69807" h="160633">
                  <a:moveTo>
                    <a:pt x="6635" y="84228"/>
                  </a:moveTo>
                  <a:lnTo>
                    <a:pt x="1046" y="100995"/>
                  </a:lnTo>
                  <a:lnTo>
                    <a:pt x="1421" y="118586"/>
                  </a:lnTo>
                  <a:lnTo>
                    <a:pt x="12014" y="160632"/>
                  </a:lnTo>
                  <a:lnTo>
                    <a:pt x="26" y="105951"/>
                  </a:lnTo>
                  <a:lnTo>
                    <a:pt x="0" y="52081"/>
                  </a:lnTo>
                  <a:lnTo>
                    <a:pt x="2212" y="38230"/>
                  </a:lnTo>
                  <a:lnTo>
                    <a:pt x="7195" y="27826"/>
                  </a:lnTo>
                  <a:lnTo>
                    <a:pt x="22091" y="13147"/>
                  </a:lnTo>
                  <a:lnTo>
                    <a:pt x="40411" y="5843"/>
                  </a:lnTo>
                  <a:lnTo>
                    <a:pt x="69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51665" y="452013"/>
              <a:ext cx="144336" cy="128729"/>
            </a:xfrm>
            <a:custGeom>
              <a:avLst/>
              <a:gdLst/>
              <a:ahLst/>
              <a:cxnLst/>
              <a:rect l="0" t="0" r="0" b="0"/>
              <a:pathLst>
                <a:path w="144336" h="128729">
                  <a:moveTo>
                    <a:pt x="102221" y="42826"/>
                  </a:moveTo>
                  <a:lnTo>
                    <a:pt x="96632" y="26058"/>
                  </a:lnTo>
                  <a:lnTo>
                    <a:pt x="84529" y="11587"/>
                  </a:lnTo>
                  <a:lnTo>
                    <a:pt x="76388" y="4452"/>
                  </a:lnTo>
                  <a:lnTo>
                    <a:pt x="67452" y="866"/>
                  </a:lnTo>
                  <a:lnTo>
                    <a:pt x="48164" y="0"/>
                  </a:lnTo>
                  <a:lnTo>
                    <a:pt x="31012" y="6635"/>
                  </a:lnTo>
                  <a:lnTo>
                    <a:pt x="23163" y="11680"/>
                  </a:lnTo>
                  <a:lnTo>
                    <a:pt x="11322" y="26643"/>
                  </a:lnTo>
                  <a:lnTo>
                    <a:pt x="3330" y="46162"/>
                  </a:lnTo>
                  <a:lnTo>
                    <a:pt x="0" y="82289"/>
                  </a:lnTo>
                  <a:lnTo>
                    <a:pt x="3367" y="104819"/>
                  </a:lnTo>
                  <a:lnTo>
                    <a:pt x="8242" y="113400"/>
                  </a:lnTo>
                  <a:lnTo>
                    <a:pt x="23018" y="126055"/>
                  </a:lnTo>
                  <a:lnTo>
                    <a:pt x="31871" y="128728"/>
                  </a:lnTo>
                  <a:lnTo>
                    <a:pt x="51067" y="128578"/>
                  </a:lnTo>
                  <a:lnTo>
                    <a:pt x="58759" y="124560"/>
                  </a:lnTo>
                  <a:lnTo>
                    <a:pt x="70426" y="110738"/>
                  </a:lnTo>
                  <a:lnTo>
                    <a:pt x="83571" y="83225"/>
                  </a:lnTo>
                  <a:lnTo>
                    <a:pt x="89286" y="47257"/>
                  </a:lnTo>
                  <a:lnTo>
                    <a:pt x="91258" y="43440"/>
                  </a:lnTo>
                  <a:lnTo>
                    <a:pt x="93743" y="45575"/>
                  </a:lnTo>
                  <a:lnTo>
                    <a:pt x="121968" y="101185"/>
                  </a:lnTo>
                  <a:lnTo>
                    <a:pt x="131665" y="109707"/>
                  </a:lnTo>
                  <a:lnTo>
                    <a:pt x="144335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30479" y="415224"/>
              <a:ext cx="179516" cy="342828"/>
            </a:xfrm>
            <a:custGeom>
              <a:avLst/>
              <a:gdLst/>
              <a:ahLst/>
              <a:cxnLst/>
              <a:rect l="0" t="0" r="0" b="0"/>
              <a:pathLst>
                <a:path w="179516" h="342828">
                  <a:moveTo>
                    <a:pt x="123448" y="79615"/>
                  </a:moveTo>
                  <a:lnTo>
                    <a:pt x="129037" y="62847"/>
                  </a:lnTo>
                  <a:lnTo>
                    <a:pt x="128662" y="45257"/>
                  </a:lnTo>
                  <a:lnTo>
                    <a:pt x="123426" y="26910"/>
                  </a:lnTo>
                  <a:lnTo>
                    <a:pt x="113299" y="10957"/>
                  </a:lnTo>
                  <a:lnTo>
                    <a:pt x="104984" y="5767"/>
                  </a:lnTo>
                  <a:lnTo>
                    <a:pt x="83266" y="0"/>
                  </a:lnTo>
                  <a:lnTo>
                    <a:pt x="50322" y="2343"/>
                  </a:lnTo>
                  <a:lnTo>
                    <a:pt x="32066" y="10567"/>
                  </a:lnTo>
                  <a:lnTo>
                    <a:pt x="23922" y="16035"/>
                  </a:lnTo>
                  <a:lnTo>
                    <a:pt x="11754" y="31470"/>
                  </a:lnTo>
                  <a:lnTo>
                    <a:pt x="3617" y="51198"/>
                  </a:lnTo>
                  <a:lnTo>
                    <a:pt x="0" y="75564"/>
                  </a:lnTo>
                  <a:lnTo>
                    <a:pt x="4631" y="98872"/>
                  </a:lnTo>
                  <a:lnTo>
                    <a:pt x="9142" y="110000"/>
                  </a:lnTo>
                  <a:lnTo>
                    <a:pt x="16829" y="117419"/>
                  </a:lnTo>
                  <a:lnTo>
                    <a:pt x="37847" y="125663"/>
                  </a:lnTo>
                  <a:lnTo>
                    <a:pt x="47664" y="125521"/>
                  </a:lnTo>
                  <a:lnTo>
                    <a:pt x="93206" y="107959"/>
                  </a:lnTo>
                  <a:lnTo>
                    <a:pt x="110397" y="94552"/>
                  </a:lnTo>
                  <a:lnTo>
                    <a:pt x="118257" y="86064"/>
                  </a:lnTo>
                  <a:lnTo>
                    <a:pt x="123497" y="85084"/>
                  </a:lnTo>
                  <a:lnTo>
                    <a:pt x="126990" y="89110"/>
                  </a:lnTo>
                  <a:lnTo>
                    <a:pt x="131907" y="117133"/>
                  </a:lnTo>
                  <a:lnTo>
                    <a:pt x="135397" y="140743"/>
                  </a:lnTo>
                  <a:lnTo>
                    <a:pt x="157575" y="200749"/>
                  </a:lnTo>
                  <a:lnTo>
                    <a:pt x="175963" y="257913"/>
                  </a:lnTo>
                  <a:lnTo>
                    <a:pt x="179515" y="268671"/>
                  </a:lnTo>
                  <a:lnTo>
                    <a:pt x="177222" y="289982"/>
                  </a:lnTo>
                  <a:lnTo>
                    <a:pt x="167235" y="309982"/>
                  </a:lnTo>
                  <a:lnTo>
                    <a:pt x="151098" y="326670"/>
                  </a:lnTo>
                  <a:lnTo>
                    <a:pt x="125988" y="335646"/>
                  </a:lnTo>
                  <a:lnTo>
                    <a:pt x="88326" y="340700"/>
                  </a:lnTo>
                  <a:lnTo>
                    <a:pt x="60277" y="342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85513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93005" y="405940"/>
              <a:ext cx="171493" cy="183656"/>
            </a:xfrm>
            <a:custGeom>
              <a:avLst/>
              <a:gdLst/>
              <a:ahLst/>
              <a:cxnLst/>
              <a:rect l="0" t="0" r="0" b="0"/>
              <a:pathLst>
                <a:path w="171493" h="183656">
                  <a:moveTo>
                    <a:pt x="76736" y="78370"/>
                  </a:moveTo>
                  <a:lnTo>
                    <a:pt x="120698" y="63716"/>
                  </a:lnTo>
                  <a:lnTo>
                    <a:pt x="134489" y="50800"/>
                  </a:lnTo>
                  <a:lnTo>
                    <a:pt x="139805" y="42443"/>
                  </a:lnTo>
                  <a:lnTo>
                    <a:pt x="142591" y="23798"/>
                  </a:lnTo>
                  <a:lnTo>
                    <a:pt x="141696" y="13913"/>
                  </a:lnTo>
                  <a:lnTo>
                    <a:pt x="136420" y="7323"/>
                  </a:lnTo>
                  <a:lnTo>
                    <a:pt x="118080" y="0"/>
                  </a:lnTo>
                  <a:lnTo>
                    <a:pt x="81447" y="1467"/>
                  </a:lnTo>
                  <a:lnTo>
                    <a:pt x="46546" y="14900"/>
                  </a:lnTo>
                  <a:lnTo>
                    <a:pt x="19567" y="33698"/>
                  </a:lnTo>
                  <a:lnTo>
                    <a:pt x="7264" y="53447"/>
                  </a:lnTo>
                  <a:lnTo>
                    <a:pt x="2345" y="65264"/>
                  </a:lnTo>
                  <a:lnTo>
                    <a:pt x="0" y="90873"/>
                  </a:lnTo>
                  <a:lnTo>
                    <a:pt x="4026" y="115513"/>
                  </a:lnTo>
                  <a:lnTo>
                    <a:pt x="19447" y="142538"/>
                  </a:lnTo>
                  <a:lnTo>
                    <a:pt x="32167" y="157972"/>
                  </a:lnTo>
                  <a:lnTo>
                    <a:pt x="54978" y="169511"/>
                  </a:lnTo>
                  <a:lnTo>
                    <a:pt x="100705" y="179464"/>
                  </a:lnTo>
                  <a:lnTo>
                    <a:pt x="141940" y="182414"/>
                  </a:lnTo>
                  <a:lnTo>
                    <a:pt x="171492" y="183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11855" y="210569"/>
              <a:ext cx="186900" cy="505369"/>
            </a:xfrm>
            <a:custGeom>
              <a:avLst/>
              <a:gdLst/>
              <a:ahLst/>
              <a:cxnLst/>
              <a:rect l="0" t="0" r="0" b="0"/>
              <a:pathLst>
                <a:path w="186900" h="505369">
                  <a:moveTo>
                    <a:pt x="0" y="0"/>
                  </a:moveTo>
                  <a:lnTo>
                    <a:pt x="5589" y="16768"/>
                  </a:lnTo>
                  <a:lnTo>
                    <a:pt x="20811" y="31239"/>
                  </a:lnTo>
                  <a:lnTo>
                    <a:pt x="79733" y="81107"/>
                  </a:lnTo>
                  <a:lnTo>
                    <a:pt x="127367" y="133138"/>
                  </a:lnTo>
                  <a:lnTo>
                    <a:pt x="159333" y="192141"/>
                  </a:lnTo>
                  <a:lnTo>
                    <a:pt x="180692" y="251774"/>
                  </a:lnTo>
                  <a:lnTo>
                    <a:pt x="186899" y="302587"/>
                  </a:lnTo>
                  <a:lnTo>
                    <a:pt x="183149" y="343510"/>
                  </a:lnTo>
                  <a:lnTo>
                    <a:pt x="164166" y="403250"/>
                  </a:lnTo>
                  <a:lnTo>
                    <a:pt x="144818" y="448152"/>
                  </a:lnTo>
                  <a:lnTo>
                    <a:pt x="105285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685595" y="410611"/>
            <a:ext cx="10530" cy="200042"/>
            <a:chOff x="6685595" y="410611"/>
            <a:chExt cx="10530" cy="200042"/>
          </a:xfrm>
        </p:grpSpPr>
        <p:sp>
          <p:nvSpPr>
            <p:cNvPr id="30" name="Freeform 29"/>
            <p:cNvSpPr/>
            <p:nvPr/>
          </p:nvSpPr>
          <p:spPr>
            <a:xfrm>
              <a:off x="6685595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85595" y="60012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98173" y="1000207"/>
            <a:ext cx="3620049" cy="644095"/>
            <a:chOff x="698173" y="1000207"/>
            <a:chExt cx="3620049" cy="644095"/>
          </a:xfrm>
        </p:grpSpPr>
        <p:sp>
          <p:nvSpPr>
            <p:cNvPr id="33" name="Freeform 32"/>
            <p:cNvSpPr/>
            <p:nvPr/>
          </p:nvSpPr>
          <p:spPr>
            <a:xfrm>
              <a:off x="698173" y="1210777"/>
              <a:ext cx="28294" cy="400084"/>
            </a:xfrm>
            <a:custGeom>
              <a:avLst/>
              <a:gdLst/>
              <a:ahLst/>
              <a:cxnLst/>
              <a:rect l="0" t="0" r="0" b="0"/>
              <a:pathLst>
                <a:path w="28294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2114" y="131422"/>
                  </a:lnTo>
                  <a:lnTo>
                    <a:pt x="280" y="155506"/>
                  </a:lnTo>
                  <a:lnTo>
                    <a:pt x="5515" y="208922"/>
                  </a:lnTo>
                  <a:lnTo>
                    <a:pt x="12485" y="269256"/>
                  </a:lnTo>
                  <a:lnTo>
                    <a:pt x="23957" y="330610"/>
                  </a:lnTo>
                  <a:lnTo>
                    <a:pt x="27436" y="379644"/>
                  </a:lnTo>
                  <a:lnTo>
                    <a:pt x="2829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6507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37119" y="1082664"/>
              <a:ext cx="200042" cy="454497"/>
            </a:xfrm>
            <a:custGeom>
              <a:avLst/>
              <a:gdLst/>
              <a:ahLst/>
              <a:cxnLst/>
              <a:rect l="0" t="0" r="0" b="0"/>
              <a:pathLst>
                <a:path w="200042" h="454497">
                  <a:moveTo>
                    <a:pt x="0" y="454496"/>
                  </a:moveTo>
                  <a:lnTo>
                    <a:pt x="0" y="395879"/>
                  </a:lnTo>
                  <a:lnTo>
                    <a:pt x="7235" y="339366"/>
                  </a:lnTo>
                  <a:lnTo>
                    <a:pt x="8383" y="284293"/>
                  </a:lnTo>
                  <a:lnTo>
                    <a:pt x="3004" y="229241"/>
                  </a:lnTo>
                  <a:lnTo>
                    <a:pt x="890" y="171335"/>
                  </a:lnTo>
                  <a:lnTo>
                    <a:pt x="263" y="122332"/>
                  </a:lnTo>
                  <a:lnTo>
                    <a:pt x="2418" y="72458"/>
                  </a:lnTo>
                  <a:lnTo>
                    <a:pt x="19801" y="16210"/>
                  </a:lnTo>
                  <a:lnTo>
                    <a:pt x="23729" y="4378"/>
                  </a:lnTo>
                  <a:lnTo>
                    <a:pt x="28688" y="0"/>
                  </a:lnTo>
                  <a:lnTo>
                    <a:pt x="34333" y="590"/>
                  </a:lnTo>
                  <a:lnTo>
                    <a:pt x="40436" y="4493"/>
                  </a:lnTo>
                  <a:lnTo>
                    <a:pt x="50337" y="18189"/>
                  </a:lnTo>
                  <a:lnTo>
                    <a:pt x="69886" y="68057"/>
                  </a:lnTo>
                  <a:lnTo>
                    <a:pt x="84168" y="123875"/>
                  </a:lnTo>
                  <a:lnTo>
                    <a:pt x="98254" y="180568"/>
                  </a:lnTo>
                  <a:lnTo>
                    <a:pt x="118931" y="242515"/>
                  </a:lnTo>
                  <a:lnTo>
                    <a:pt x="144083" y="298722"/>
                  </a:lnTo>
                  <a:lnTo>
                    <a:pt x="169187" y="355312"/>
                  </a:lnTo>
                  <a:lnTo>
                    <a:pt x="200041" y="412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00290" y="1352587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4" y="0"/>
                  </a:lnTo>
                  <a:lnTo>
                    <a:pt x="57995" y="4441"/>
                  </a:lnTo>
                  <a:lnTo>
                    <a:pt x="17825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33190" y="1116956"/>
              <a:ext cx="167184" cy="431082"/>
            </a:xfrm>
            <a:custGeom>
              <a:avLst/>
              <a:gdLst/>
              <a:ahLst/>
              <a:cxnLst/>
              <a:rect l="0" t="0" r="0" b="0"/>
              <a:pathLst>
                <a:path w="167184" h="431082">
                  <a:moveTo>
                    <a:pt x="125069" y="230691"/>
                  </a:moveTo>
                  <a:lnTo>
                    <a:pt x="108301" y="225102"/>
                  </a:lnTo>
                  <a:lnTo>
                    <a:pt x="90710" y="225477"/>
                  </a:lnTo>
                  <a:lnTo>
                    <a:pt x="71194" y="230714"/>
                  </a:lnTo>
                  <a:lnTo>
                    <a:pt x="33188" y="253139"/>
                  </a:lnTo>
                  <a:lnTo>
                    <a:pt x="25211" y="259694"/>
                  </a:lnTo>
                  <a:lnTo>
                    <a:pt x="13227" y="279456"/>
                  </a:lnTo>
                  <a:lnTo>
                    <a:pt x="5171" y="303837"/>
                  </a:lnTo>
                  <a:lnTo>
                    <a:pt x="0" y="357617"/>
                  </a:lnTo>
                  <a:lnTo>
                    <a:pt x="2224" y="396201"/>
                  </a:lnTo>
                  <a:lnTo>
                    <a:pt x="4567" y="407711"/>
                  </a:lnTo>
                  <a:lnTo>
                    <a:pt x="9639" y="416555"/>
                  </a:lnTo>
                  <a:lnTo>
                    <a:pt x="24634" y="429501"/>
                  </a:lnTo>
                  <a:lnTo>
                    <a:pt x="33546" y="431081"/>
                  </a:lnTo>
                  <a:lnTo>
                    <a:pt x="52806" y="426598"/>
                  </a:lnTo>
                  <a:lnTo>
                    <a:pt x="69945" y="413687"/>
                  </a:lnTo>
                  <a:lnTo>
                    <a:pt x="106025" y="366704"/>
                  </a:lnTo>
                  <a:lnTo>
                    <a:pt x="127919" y="309217"/>
                  </a:lnTo>
                  <a:lnTo>
                    <a:pt x="146039" y="246145"/>
                  </a:lnTo>
                  <a:lnTo>
                    <a:pt x="153509" y="197445"/>
                  </a:lnTo>
                  <a:lnTo>
                    <a:pt x="161622" y="139766"/>
                  </a:lnTo>
                  <a:lnTo>
                    <a:pt x="158849" y="78936"/>
                  </a:lnTo>
                  <a:lnTo>
                    <a:pt x="153968" y="20647"/>
                  </a:lnTo>
                  <a:lnTo>
                    <a:pt x="151354" y="6434"/>
                  </a:lnTo>
                  <a:lnTo>
                    <a:pt x="147272" y="468"/>
                  </a:lnTo>
                  <a:lnTo>
                    <a:pt x="142210" y="0"/>
                  </a:lnTo>
                  <a:lnTo>
                    <a:pt x="136496" y="3198"/>
                  </a:lnTo>
                  <a:lnTo>
                    <a:pt x="132687" y="10009"/>
                  </a:lnTo>
                  <a:lnTo>
                    <a:pt x="128454" y="30055"/>
                  </a:lnTo>
                  <a:lnTo>
                    <a:pt x="132973" y="88287"/>
                  </a:lnTo>
                  <a:lnTo>
                    <a:pt x="138198" y="149183"/>
                  </a:lnTo>
                  <a:lnTo>
                    <a:pt x="143777" y="199912"/>
                  </a:lnTo>
                  <a:lnTo>
                    <a:pt x="151251" y="258277"/>
                  </a:lnTo>
                  <a:lnTo>
                    <a:pt x="164276" y="316487"/>
                  </a:lnTo>
                  <a:lnTo>
                    <a:pt x="167183" y="335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97458" y="1090565"/>
              <a:ext cx="155600" cy="435049"/>
            </a:xfrm>
            <a:custGeom>
              <a:avLst/>
              <a:gdLst/>
              <a:ahLst/>
              <a:cxnLst/>
              <a:rect l="0" t="0" r="0" b="0"/>
              <a:pathLst>
                <a:path w="155600" h="435049">
                  <a:moveTo>
                    <a:pt x="102956" y="278139"/>
                  </a:moveTo>
                  <a:lnTo>
                    <a:pt x="91778" y="266961"/>
                  </a:lnTo>
                  <a:lnTo>
                    <a:pt x="73811" y="261473"/>
                  </a:lnTo>
                  <a:lnTo>
                    <a:pt x="62469" y="260009"/>
                  </a:lnTo>
                  <a:lnTo>
                    <a:pt x="43628" y="264622"/>
                  </a:lnTo>
                  <a:lnTo>
                    <a:pt x="35328" y="269128"/>
                  </a:lnTo>
                  <a:lnTo>
                    <a:pt x="22986" y="286612"/>
                  </a:lnTo>
                  <a:lnTo>
                    <a:pt x="2911" y="343379"/>
                  </a:lnTo>
                  <a:lnTo>
                    <a:pt x="0" y="373425"/>
                  </a:lnTo>
                  <a:lnTo>
                    <a:pt x="4945" y="400037"/>
                  </a:lnTo>
                  <a:lnTo>
                    <a:pt x="9540" y="412047"/>
                  </a:lnTo>
                  <a:lnTo>
                    <a:pt x="24003" y="428511"/>
                  </a:lnTo>
                  <a:lnTo>
                    <a:pt x="32773" y="434539"/>
                  </a:lnTo>
                  <a:lnTo>
                    <a:pt x="40960" y="435048"/>
                  </a:lnTo>
                  <a:lnTo>
                    <a:pt x="48757" y="431878"/>
                  </a:lnTo>
                  <a:lnTo>
                    <a:pt x="70909" y="410649"/>
                  </a:lnTo>
                  <a:lnTo>
                    <a:pt x="89171" y="382132"/>
                  </a:lnTo>
                  <a:lnTo>
                    <a:pt x="109546" y="321036"/>
                  </a:lnTo>
                  <a:lnTo>
                    <a:pt x="120376" y="271612"/>
                  </a:lnTo>
                  <a:lnTo>
                    <a:pt x="130994" y="214204"/>
                  </a:lnTo>
                  <a:lnTo>
                    <a:pt x="140380" y="160799"/>
                  </a:lnTo>
                  <a:lnTo>
                    <a:pt x="141024" y="100240"/>
                  </a:lnTo>
                  <a:lnTo>
                    <a:pt x="130233" y="37628"/>
                  </a:lnTo>
                  <a:lnTo>
                    <a:pt x="114678" y="3066"/>
                  </a:lnTo>
                  <a:lnTo>
                    <a:pt x="109601" y="0"/>
                  </a:lnTo>
                  <a:lnTo>
                    <a:pt x="105046" y="1466"/>
                  </a:lnTo>
                  <a:lnTo>
                    <a:pt x="100840" y="5953"/>
                  </a:lnTo>
                  <a:lnTo>
                    <a:pt x="94920" y="40214"/>
                  </a:lnTo>
                  <a:lnTo>
                    <a:pt x="92920" y="95788"/>
                  </a:lnTo>
                  <a:lnTo>
                    <a:pt x="95644" y="151825"/>
                  </a:lnTo>
                  <a:lnTo>
                    <a:pt x="107101" y="213544"/>
                  </a:lnTo>
                  <a:lnTo>
                    <a:pt x="120629" y="273655"/>
                  </a:lnTo>
                  <a:lnTo>
                    <a:pt x="134566" y="327470"/>
                  </a:lnTo>
                  <a:lnTo>
                    <a:pt x="145077" y="355147"/>
                  </a:lnTo>
                  <a:lnTo>
                    <a:pt x="155599" y="372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27231" y="1326590"/>
              <a:ext cx="178552" cy="163952"/>
            </a:xfrm>
            <a:custGeom>
              <a:avLst/>
              <a:gdLst/>
              <a:ahLst/>
              <a:cxnLst/>
              <a:rect l="0" t="0" r="0" b="0"/>
              <a:pathLst>
                <a:path w="178552" h="163952">
                  <a:moveTo>
                    <a:pt x="10095" y="0"/>
                  </a:moveTo>
                  <a:lnTo>
                    <a:pt x="1030" y="58617"/>
                  </a:lnTo>
                  <a:lnTo>
                    <a:pt x="0" y="98997"/>
                  </a:lnTo>
                  <a:lnTo>
                    <a:pt x="5998" y="120428"/>
                  </a:lnTo>
                  <a:lnTo>
                    <a:pt x="28913" y="153250"/>
                  </a:lnTo>
                  <a:lnTo>
                    <a:pt x="48484" y="161698"/>
                  </a:lnTo>
                  <a:lnTo>
                    <a:pt x="60254" y="163951"/>
                  </a:lnTo>
                  <a:lnTo>
                    <a:pt x="70441" y="163113"/>
                  </a:lnTo>
                  <a:lnTo>
                    <a:pt x="87998" y="155943"/>
                  </a:lnTo>
                  <a:lnTo>
                    <a:pt x="111036" y="138752"/>
                  </a:lnTo>
                  <a:lnTo>
                    <a:pt x="138612" y="103577"/>
                  </a:lnTo>
                  <a:lnTo>
                    <a:pt x="170153" y="43134"/>
                  </a:lnTo>
                  <a:lnTo>
                    <a:pt x="17855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73416" y="1259313"/>
              <a:ext cx="159916" cy="384989"/>
            </a:xfrm>
            <a:custGeom>
              <a:avLst/>
              <a:gdLst/>
              <a:ahLst/>
              <a:cxnLst/>
              <a:rect l="0" t="0" r="0" b="0"/>
              <a:pathLst>
                <a:path w="159916" h="384989">
                  <a:moveTo>
                    <a:pt x="6065" y="162034"/>
                  </a:moveTo>
                  <a:lnTo>
                    <a:pt x="0" y="195656"/>
                  </a:lnTo>
                  <a:lnTo>
                    <a:pt x="7640" y="250477"/>
                  </a:lnTo>
                  <a:lnTo>
                    <a:pt x="14826" y="311695"/>
                  </a:lnTo>
                  <a:lnTo>
                    <a:pt x="27814" y="371515"/>
                  </a:lnTo>
                  <a:lnTo>
                    <a:pt x="32109" y="384988"/>
                  </a:lnTo>
                  <a:lnTo>
                    <a:pt x="19309" y="331081"/>
                  </a:lnTo>
                  <a:lnTo>
                    <a:pt x="9028" y="274151"/>
                  </a:lnTo>
                  <a:lnTo>
                    <a:pt x="6651" y="212516"/>
                  </a:lnTo>
                  <a:lnTo>
                    <a:pt x="5011" y="155281"/>
                  </a:lnTo>
                  <a:lnTo>
                    <a:pt x="874" y="98915"/>
                  </a:lnTo>
                  <a:lnTo>
                    <a:pt x="6098" y="71980"/>
                  </a:lnTo>
                  <a:lnTo>
                    <a:pt x="35070" y="15254"/>
                  </a:lnTo>
                  <a:lnTo>
                    <a:pt x="44119" y="8029"/>
                  </a:lnTo>
                  <a:lnTo>
                    <a:pt x="66652" y="0"/>
                  </a:lnTo>
                  <a:lnTo>
                    <a:pt x="89145" y="2671"/>
                  </a:lnTo>
                  <a:lnTo>
                    <a:pt x="109670" y="12827"/>
                  </a:lnTo>
                  <a:lnTo>
                    <a:pt x="149272" y="57897"/>
                  </a:lnTo>
                  <a:lnTo>
                    <a:pt x="157450" y="81436"/>
                  </a:lnTo>
                  <a:lnTo>
                    <a:pt x="159915" y="106325"/>
                  </a:lnTo>
                  <a:lnTo>
                    <a:pt x="157111" y="129086"/>
                  </a:lnTo>
                  <a:lnTo>
                    <a:pt x="152386" y="137729"/>
                  </a:lnTo>
                  <a:lnTo>
                    <a:pt x="137777" y="150452"/>
                  </a:lnTo>
                  <a:lnTo>
                    <a:pt x="111350" y="162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1398" y="1270035"/>
              <a:ext cx="223494" cy="140784"/>
            </a:xfrm>
            <a:custGeom>
              <a:avLst/>
              <a:gdLst/>
              <a:ahLst/>
              <a:cxnLst/>
              <a:rect l="0" t="0" r="0" b="0"/>
              <a:pathLst>
                <a:path w="223494" h="140784">
                  <a:moveTo>
                    <a:pt x="160322" y="24970"/>
                  </a:moveTo>
                  <a:lnTo>
                    <a:pt x="142341" y="9329"/>
                  </a:lnTo>
                  <a:lnTo>
                    <a:pt x="125424" y="1251"/>
                  </a:lnTo>
                  <a:lnTo>
                    <a:pt x="103088" y="0"/>
                  </a:lnTo>
                  <a:lnTo>
                    <a:pt x="56209" y="8729"/>
                  </a:lnTo>
                  <a:lnTo>
                    <a:pt x="23799" y="23927"/>
                  </a:lnTo>
                  <a:lnTo>
                    <a:pt x="8788" y="39714"/>
                  </a:lnTo>
                  <a:lnTo>
                    <a:pt x="3147" y="48837"/>
                  </a:lnTo>
                  <a:lnTo>
                    <a:pt x="0" y="71452"/>
                  </a:lnTo>
                  <a:lnTo>
                    <a:pt x="7510" y="118509"/>
                  </a:lnTo>
                  <a:lnTo>
                    <a:pt x="13994" y="125934"/>
                  </a:lnTo>
                  <a:lnTo>
                    <a:pt x="33676" y="134184"/>
                  </a:lnTo>
                  <a:lnTo>
                    <a:pt x="54902" y="131611"/>
                  </a:lnTo>
                  <a:lnTo>
                    <a:pt x="65475" y="127649"/>
                  </a:lnTo>
                  <a:lnTo>
                    <a:pt x="83463" y="110769"/>
                  </a:lnTo>
                  <a:lnTo>
                    <a:pt x="108485" y="67394"/>
                  </a:lnTo>
                  <a:lnTo>
                    <a:pt x="117457" y="24814"/>
                  </a:lnTo>
                  <a:lnTo>
                    <a:pt x="120047" y="24866"/>
                  </a:lnTo>
                  <a:lnTo>
                    <a:pt x="171550" y="81723"/>
                  </a:lnTo>
                  <a:lnTo>
                    <a:pt x="223493" y="14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58590" y="1073906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8333"/>
                  </a:lnTo>
                  <a:lnTo>
                    <a:pt x="9878" y="207571"/>
                  </a:lnTo>
                  <a:lnTo>
                    <a:pt x="10400" y="266130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74404" y="104232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5589" y="58617"/>
                  </a:lnTo>
                  <a:lnTo>
                    <a:pt x="9552" y="113960"/>
                  </a:lnTo>
                  <a:lnTo>
                    <a:pt x="10239" y="162968"/>
                  </a:lnTo>
                  <a:lnTo>
                    <a:pt x="11612" y="213363"/>
                  </a:lnTo>
                  <a:lnTo>
                    <a:pt x="18845" y="27290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11140" y="1021264"/>
              <a:ext cx="15990" cy="231628"/>
            </a:xfrm>
            <a:custGeom>
              <a:avLst/>
              <a:gdLst/>
              <a:ahLst/>
              <a:cxnLst/>
              <a:rect l="0" t="0" r="0" b="0"/>
              <a:pathLst>
                <a:path w="15990" h="231628">
                  <a:moveTo>
                    <a:pt x="15989" y="0"/>
                  </a:moveTo>
                  <a:lnTo>
                    <a:pt x="7656" y="37478"/>
                  </a:lnTo>
                  <a:lnTo>
                    <a:pt x="5894" y="94490"/>
                  </a:lnTo>
                  <a:lnTo>
                    <a:pt x="0" y="144850"/>
                  </a:lnTo>
                  <a:lnTo>
                    <a:pt x="3169" y="202354"/>
                  </a:lnTo>
                  <a:lnTo>
                    <a:pt x="546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11791" y="1000207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190728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16601" y="1042321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16704" y="17958"/>
                  </a:lnTo>
                  <a:lnTo>
                    <a:pt x="62653" y="347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85015" y="109496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4331" y="5589"/>
                  </a:lnTo>
                  <a:lnTo>
                    <a:pt x="145653" y="1545"/>
                  </a:lnTo>
                  <a:lnTo>
                    <a:pt x="90902" y="5895"/>
                  </a:lnTo>
                  <a:lnTo>
                    <a:pt x="37367" y="25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57988" y="1126549"/>
              <a:ext cx="160234" cy="252685"/>
            </a:xfrm>
            <a:custGeom>
              <a:avLst/>
              <a:gdLst/>
              <a:ahLst/>
              <a:cxnLst/>
              <a:rect l="0" t="0" r="0" b="0"/>
              <a:pathLst>
                <a:path w="160234" h="252685">
                  <a:moveTo>
                    <a:pt x="127110" y="0"/>
                  </a:moveTo>
                  <a:lnTo>
                    <a:pt x="73235" y="25194"/>
                  </a:lnTo>
                  <a:lnTo>
                    <a:pt x="21663" y="50833"/>
                  </a:lnTo>
                  <a:lnTo>
                    <a:pt x="6935" y="67046"/>
                  </a:lnTo>
                  <a:lnTo>
                    <a:pt x="1370" y="76283"/>
                  </a:lnTo>
                  <a:lnTo>
                    <a:pt x="0" y="84780"/>
                  </a:lnTo>
                  <a:lnTo>
                    <a:pt x="1425" y="92785"/>
                  </a:lnTo>
                  <a:lnTo>
                    <a:pt x="4716" y="100461"/>
                  </a:lnTo>
                  <a:lnTo>
                    <a:pt x="11589" y="105578"/>
                  </a:lnTo>
                  <a:lnTo>
                    <a:pt x="74925" y="120055"/>
                  </a:lnTo>
                  <a:lnTo>
                    <a:pt x="123951" y="134675"/>
                  </a:lnTo>
                  <a:lnTo>
                    <a:pt x="141694" y="146033"/>
                  </a:lnTo>
                  <a:lnTo>
                    <a:pt x="154259" y="162000"/>
                  </a:lnTo>
                  <a:lnTo>
                    <a:pt x="159247" y="171171"/>
                  </a:lnTo>
                  <a:lnTo>
                    <a:pt x="160233" y="179624"/>
                  </a:lnTo>
                  <a:lnTo>
                    <a:pt x="155090" y="195256"/>
                  </a:lnTo>
                  <a:lnTo>
                    <a:pt x="138766" y="210003"/>
                  </a:lnTo>
                  <a:lnTo>
                    <a:pt x="80805" y="241181"/>
                  </a:lnTo>
                  <a:lnTo>
                    <a:pt x="6393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68580" y="1955688"/>
            <a:ext cx="452726" cy="405302"/>
            <a:chOff x="768580" y="1955688"/>
            <a:chExt cx="452726" cy="405302"/>
          </a:xfrm>
        </p:grpSpPr>
        <p:sp>
          <p:nvSpPr>
            <p:cNvPr id="50" name="Freeform 49"/>
            <p:cNvSpPr/>
            <p:nvPr/>
          </p:nvSpPr>
          <p:spPr>
            <a:xfrm>
              <a:off x="768580" y="1955688"/>
              <a:ext cx="200042" cy="405302"/>
            </a:xfrm>
            <a:custGeom>
              <a:avLst/>
              <a:gdLst/>
              <a:ahLst/>
              <a:cxnLst/>
              <a:rect l="0" t="0" r="0" b="0"/>
              <a:pathLst>
                <a:path w="200042" h="405302">
                  <a:moveTo>
                    <a:pt x="0" y="44726"/>
                  </a:moveTo>
                  <a:lnTo>
                    <a:pt x="5589" y="22369"/>
                  </a:lnTo>
                  <a:lnTo>
                    <a:pt x="10745" y="14614"/>
                  </a:lnTo>
                  <a:lnTo>
                    <a:pt x="25832" y="2877"/>
                  </a:lnTo>
                  <a:lnTo>
                    <a:pt x="44236" y="0"/>
                  </a:lnTo>
                  <a:lnTo>
                    <a:pt x="64114" y="3791"/>
                  </a:lnTo>
                  <a:lnTo>
                    <a:pt x="84647" y="13275"/>
                  </a:lnTo>
                  <a:lnTo>
                    <a:pt x="110348" y="37357"/>
                  </a:lnTo>
                  <a:lnTo>
                    <a:pt x="144022" y="95589"/>
                  </a:lnTo>
                  <a:lnTo>
                    <a:pt x="160770" y="155899"/>
                  </a:lnTo>
                  <a:lnTo>
                    <a:pt x="171768" y="203748"/>
                  </a:lnTo>
                  <a:lnTo>
                    <a:pt x="182435" y="253151"/>
                  </a:lnTo>
                  <a:lnTo>
                    <a:pt x="187416" y="304833"/>
                  </a:lnTo>
                  <a:lnTo>
                    <a:pt x="182342" y="333465"/>
                  </a:lnTo>
                  <a:lnTo>
                    <a:pt x="171118" y="356718"/>
                  </a:lnTo>
                  <a:lnTo>
                    <a:pt x="154431" y="374852"/>
                  </a:lnTo>
                  <a:lnTo>
                    <a:pt x="107887" y="397152"/>
                  </a:lnTo>
                  <a:lnTo>
                    <a:pt x="85384" y="405301"/>
                  </a:lnTo>
                  <a:lnTo>
                    <a:pt x="60565" y="403463"/>
                  </a:lnTo>
                  <a:lnTo>
                    <a:pt x="47396" y="399698"/>
                  </a:lnTo>
                  <a:lnTo>
                    <a:pt x="29643" y="386155"/>
                  </a:lnTo>
                  <a:lnTo>
                    <a:pt x="23272" y="377630"/>
                  </a:lnTo>
                  <a:lnTo>
                    <a:pt x="20194" y="368438"/>
                  </a:lnTo>
                  <a:lnTo>
                    <a:pt x="19893" y="348865"/>
                  </a:lnTo>
                  <a:lnTo>
                    <a:pt x="26779" y="331587"/>
                  </a:lnTo>
                  <a:lnTo>
                    <a:pt x="31891" y="323704"/>
                  </a:lnTo>
                  <a:lnTo>
                    <a:pt x="39978" y="318449"/>
                  </a:lnTo>
                  <a:lnTo>
                    <a:pt x="89698" y="306895"/>
                  </a:lnTo>
                  <a:lnTo>
                    <a:pt x="121754" y="302795"/>
                  </a:lnTo>
                  <a:lnTo>
                    <a:pt x="177515" y="306576"/>
                  </a:lnTo>
                  <a:lnTo>
                    <a:pt x="200041" y="307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10777" y="2284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512399" y="1843736"/>
            <a:ext cx="2151519" cy="588347"/>
            <a:chOff x="1512399" y="1843736"/>
            <a:chExt cx="2151519" cy="588347"/>
          </a:xfrm>
        </p:grpSpPr>
        <p:sp>
          <p:nvSpPr>
            <p:cNvPr id="53" name="Freeform 52"/>
            <p:cNvSpPr/>
            <p:nvPr/>
          </p:nvSpPr>
          <p:spPr>
            <a:xfrm>
              <a:off x="1512399" y="1880047"/>
              <a:ext cx="301781" cy="394109"/>
            </a:xfrm>
            <a:custGeom>
              <a:avLst/>
              <a:gdLst/>
              <a:ahLst/>
              <a:cxnLst/>
              <a:rect l="0" t="0" r="0" b="0"/>
              <a:pathLst>
                <a:path w="301781" h="394109">
                  <a:moveTo>
                    <a:pt x="87932" y="394108"/>
                  </a:moveTo>
                  <a:lnTo>
                    <a:pt x="79599" y="356630"/>
                  </a:lnTo>
                  <a:lnTo>
                    <a:pt x="72248" y="305207"/>
                  </a:lnTo>
                  <a:lnTo>
                    <a:pt x="59531" y="248819"/>
                  </a:lnTo>
                  <a:lnTo>
                    <a:pt x="45754" y="185688"/>
                  </a:lnTo>
                  <a:lnTo>
                    <a:pt x="31768" y="127811"/>
                  </a:lnTo>
                  <a:lnTo>
                    <a:pt x="10504" y="72488"/>
                  </a:lnTo>
                  <a:lnTo>
                    <a:pt x="0" y="37550"/>
                  </a:lnTo>
                  <a:lnTo>
                    <a:pt x="1278" y="15709"/>
                  </a:lnTo>
                  <a:lnTo>
                    <a:pt x="6766" y="8481"/>
                  </a:lnTo>
                  <a:lnTo>
                    <a:pt x="25342" y="450"/>
                  </a:lnTo>
                  <a:lnTo>
                    <a:pt x="46076" y="0"/>
                  </a:lnTo>
                  <a:lnTo>
                    <a:pt x="80600" y="9444"/>
                  </a:lnTo>
                  <a:lnTo>
                    <a:pt x="140779" y="40293"/>
                  </a:lnTo>
                  <a:lnTo>
                    <a:pt x="202155" y="74828"/>
                  </a:lnTo>
                  <a:lnTo>
                    <a:pt x="253059" y="121302"/>
                  </a:lnTo>
                  <a:lnTo>
                    <a:pt x="295090" y="183620"/>
                  </a:lnTo>
                  <a:lnTo>
                    <a:pt x="299737" y="194121"/>
                  </a:lnTo>
                  <a:lnTo>
                    <a:pt x="301780" y="218267"/>
                  </a:lnTo>
                  <a:lnTo>
                    <a:pt x="293561" y="266307"/>
                  </a:lnTo>
                  <a:lnTo>
                    <a:pt x="278451" y="298919"/>
                  </a:lnTo>
                  <a:lnTo>
                    <a:pt x="253567" y="325220"/>
                  </a:lnTo>
                  <a:lnTo>
                    <a:pt x="203746" y="351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8300" y="210569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74114" y="2053057"/>
              <a:ext cx="94757" cy="205489"/>
            </a:xfrm>
            <a:custGeom>
              <a:avLst/>
              <a:gdLst/>
              <a:ahLst/>
              <a:cxnLst/>
              <a:rect l="0" t="0" r="0" b="0"/>
              <a:pathLst>
                <a:path w="94757" h="205489">
                  <a:moveTo>
                    <a:pt x="0" y="42114"/>
                  </a:moveTo>
                  <a:lnTo>
                    <a:pt x="5589" y="104206"/>
                  </a:lnTo>
                  <a:lnTo>
                    <a:pt x="21330" y="157785"/>
                  </a:lnTo>
                  <a:lnTo>
                    <a:pt x="40738" y="200013"/>
                  </a:lnTo>
                  <a:lnTo>
                    <a:pt x="47046" y="204702"/>
                  </a:lnTo>
                  <a:lnTo>
                    <a:pt x="53591" y="205488"/>
                  </a:lnTo>
                  <a:lnTo>
                    <a:pt x="60293" y="203672"/>
                  </a:lnTo>
                  <a:lnTo>
                    <a:pt x="64762" y="196613"/>
                  </a:lnTo>
                  <a:lnTo>
                    <a:pt x="71934" y="143255"/>
                  </a:lnTo>
                  <a:lnTo>
                    <a:pt x="73350" y="81979"/>
                  </a:lnTo>
                  <a:lnTo>
                    <a:pt x="82036" y="3439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5117" y="2084642"/>
              <a:ext cx="10096" cy="178985"/>
            </a:xfrm>
            <a:custGeom>
              <a:avLst/>
              <a:gdLst/>
              <a:ahLst/>
              <a:cxnLst/>
              <a:rect l="0" t="0" r="0" b="0"/>
              <a:pathLst>
                <a:path w="10096" h="17898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0163"/>
                  </a:lnTo>
                  <a:lnTo>
                    <a:pt x="1009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84683" y="1926715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10943" y="19793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76959" y="1843736"/>
              <a:ext cx="165695" cy="410917"/>
            </a:xfrm>
            <a:custGeom>
              <a:avLst/>
              <a:gdLst/>
              <a:ahLst/>
              <a:cxnLst/>
              <a:rect l="0" t="0" r="0" b="0"/>
              <a:pathLst>
                <a:path w="165695" h="410917">
                  <a:moveTo>
                    <a:pt x="113051" y="251435"/>
                  </a:moveTo>
                  <a:lnTo>
                    <a:pt x="101873" y="240256"/>
                  </a:lnTo>
                  <a:lnTo>
                    <a:pt x="83906" y="234768"/>
                  </a:lnTo>
                  <a:lnTo>
                    <a:pt x="72564" y="233305"/>
                  </a:lnTo>
                  <a:lnTo>
                    <a:pt x="53723" y="237918"/>
                  </a:lnTo>
                  <a:lnTo>
                    <a:pt x="22563" y="259943"/>
                  </a:lnTo>
                  <a:lnTo>
                    <a:pt x="6561" y="285541"/>
                  </a:lnTo>
                  <a:lnTo>
                    <a:pt x="0" y="326531"/>
                  </a:lnTo>
                  <a:lnTo>
                    <a:pt x="3645" y="364542"/>
                  </a:lnTo>
                  <a:lnTo>
                    <a:pt x="12174" y="383983"/>
                  </a:lnTo>
                  <a:lnTo>
                    <a:pt x="17723" y="392443"/>
                  </a:lnTo>
                  <a:lnTo>
                    <a:pt x="33249" y="404962"/>
                  </a:lnTo>
                  <a:lnTo>
                    <a:pt x="42302" y="409938"/>
                  </a:lnTo>
                  <a:lnTo>
                    <a:pt x="50677" y="410916"/>
                  </a:lnTo>
                  <a:lnTo>
                    <a:pt x="66222" y="405763"/>
                  </a:lnTo>
                  <a:lnTo>
                    <a:pt x="88127" y="389708"/>
                  </a:lnTo>
                  <a:lnTo>
                    <a:pt x="123532" y="333537"/>
                  </a:lnTo>
                  <a:lnTo>
                    <a:pt x="141503" y="286680"/>
                  </a:lnTo>
                  <a:lnTo>
                    <a:pt x="151117" y="231462"/>
                  </a:lnTo>
                  <a:lnTo>
                    <a:pt x="157085" y="178056"/>
                  </a:lnTo>
                  <a:lnTo>
                    <a:pt x="160023" y="122068"/>
                  </a:lnTo>
                  <a:lnTo>
                    <a:pt x="156605" y="67264"/>
                  </a:lnTo>
                  <a:lnTo>
                    <a:pt x="155449" y="6825"/>
                  </a:lnTo>
                  <a:lnTo>
                    <a:pt x="154185" y="624"/>
                  </a:lnTo>
                  <a:lnTo>
                    <a:pt x="152172" y="0"/>
                  </a:lnTo>
                  <a:lnTo>
                    <a:pt x="146816" y="8664"/>
                  </a:lnTo>
                  <a:lnTo>
                    <a:pt x="138393" y="34443"/>
                  </a:lnTo>
                  <a:lnTo>
                    <a:pt x="136547" y="70028"/>
                  </a:lnTo>
                  <a:lnTo>
                    <a:pt x="142692" y="120325"/>
                  </a:lnTo>
                  <a:lnTo>
                    <a:pt x="149842" y="180303"/>
                  </a:lnTo>
                  <a:lnTo>
                    <a:pt x="161349" y="237211"/>
                  </a:lnTo>
                  <a:lnTo>
                    <a:pt x="164835" y="284153"/>
                  </a:lnTo>
                  <a:lnTo>
                    <a:pt x="165694" y="304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12348" y="2023248"/>
              <a:ext cx="164003" cy="208794"/>
            </a:xfrm>
            <a:custGeom>
              <a:avLst/>
              <a:gdLst/>
              <a:ahLst/>
              <a:cxnLst/>
              <a:rect l="0" t="0" r="0" b="0"/>
              <a:pathLst>
                <a:path w="164003" h="208794">
                  <a:moveTo>
                    <a:pt x="35589" y="103508"/>
                  </a:moveTo>
                  <a:lnTo>
                    <a:pt x="84520" y="92055"/>
                  </a:lnTo>
                  <a:lnTo>
                    <a:pt x="126127" y="79058"/>
                  </a:lnTo>
                  <a:lnTo>
                    <a:pt x="138062" y="73170"/>
                  </a:lnTo>
                  <a:lnTo>
                    <a:pt x="154442" y="57269"/>
                  </a:lnTo>
                  <a:lnTo>
                    <a:pt x="160448" y="48116"/>
                  </a:lnTo>
                  <a:lnTo>
                    <a:pt x="164002" y="28586"/>
                  </a:lnTo>
                  <a:lnTo>
                    <a:pt x="163312" y="18465"/>
                  </a:lnTo>
                  <a:lnTo>
                    <a:pt x="158172" y="11718"/>
                  </a:lnTo>
                  <a:lnTo>
                    <a:pt x="139984" y="4221"/>
                  </a:lnTo>
                  <a:lnTo>
                    <a:pt x="103436" y="0"/>
                  </a:lnTo>
                  <a:lnTo>
                    <a:pt x="82901" y="5252"/>
                  </a:lnTo>
                  <a:lnTo>
                    <a:pt x="50654" y="27688"/>
                  </a:lnTo>
                  <a:lnTo>
                    <a:pt x="22924" y="63055"/>
                  </a:lnTo>
                  <a:lnTo>
                    <a:pt x="1137" y="114255"/>
                  </a:lnTo>
                  <a:lnTo>
                    <a:pt x="0" y="135191"/>
                  </a:lnTo>
                  <a:lnTo>
                    <a:pt x="1335" y="145687"/>
                  </a:lnTo>
                  <a:lnTo>
                    <a:pt x="12176" y="163588"/>
                  </a:lnTo>
                  <a:lnTo>
                    <a:pt x="28693" y="178174"/>
                  </a:lnTo>
                  <a:lnTo>
                    <a:pt x="89614" y="205319"/>
                  </a:lnTo>
                  <a:lnTo>
                    <a:pt x="98760" y="208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32615" y="1863544"/>
              <a:ext cx="142702" cy="307427"/>
            </a:xfrm>
            <a:custGeom>
              <a:avLst/>
              <a:gdLst/>
              <a:ahLst/>
              <a:cxnLst/>
              <a:rect l="0" t="0" r="0" b="0"/>
              <a:pathLst>
                <a:path w="142702" h="307427">
                  <a:moveTo>
                    <a:pt x="20690" y="0"/>
                  </a:moveTo>
                  <a:lnTo>
                    <a:pt x="6036" y="49551"/>
                  </a:lnTo>
                  <a:lnTo>
                    <a:pt x="8134" y="103721"/>
                  </a:lnTo>
                  <a:lnTo>
                    <a:pt x="9761" y="166414"/>
                  </a:lnTo>
                  <a:lnTo>
                    <a:pt x="15671" y="224204"/>
                  </a:lnTo>
                  <a:lnTo>
                    <a:pt x="18529" y="279510"/>
                  </a:lnTo>
                  <a:lnTo>
                    <a:pt x="14660" y="303211"/>
                  </a:lnTo>
                  <a:lnTo>
                    <a:pt x="11991" y="307426"/>
                  </a:lnTo>
                  <a:lnTo>
                    <a:pt x="9041" y="306726"/>
                  </a:lnTo>
                  <a:lnTo>
                    <a:pt x="5905" y="302750"/>
                  </a:lnTo>
                  <a:lnTo>
                    <a:pt x="1492" y="274797"/>
                  </a:lnTo>
                  <a:lnTo>
                    <a:pt x="0" y="222260"/>
                  </a:lnTo>
                  <a:lnTo>
                    <a:pt x="2825" y="163009"/>
                  </a:lnTo>
                  <a:lnTo>
                    <a:pt x="5271" y="150787"/>
                  </a:lnTo>
                  <a:lnTo>
                    <a:pt x="10411" y="141469"/>
                  </a:lnTo>
                  <a:lnTo>
                    <a:pt x="25480" y="127995"/>
                  </a:lnTo>
                  <a:lnTo>
                    <a:pt x="34412" y="125104"/>
                  </a:lnTo>
                  <a:lnTo>
                    <a:pt x="53695" y="125012"/>
                  </a:lnTo>
                  <a:lnTo>
                    <a:pt x="84281" y="131537"/>
                  </a:lnTo>
                  <a:lnTo>
                    <a:pt x="101986" y="146978"/>
                  </a:lnTo>
                  <a:lnTo>
                    <a:pt x="137287" y="193920"/>
                  </a:lnTo>
                  <a:lnTo>
                    <a:pt x="142701" y="217598"/>
                  </a:lnTo>
                  <a:lnTo>
                    <a:pt x="140159" y="251647"/>
                  </a:lnTo>
                  <a:lnTo>
                    <a:pt x="128770" y="270160"/>
                  </a:lnTo>
                  <a:lnTo>
                    <a:pt x="112009" y="285017"/>
                  </a:lnTo>
                  <a:lnTo>
                    <a:pt x="82843" y="298789"/>
                  </a:lnTo>
                  <a:lnTo>
                    <a:pt x="4174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74404" y="2032000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0" y="0"/>
                  </a:moveTo>
                  <a:lnTo>
                    <a:pt x="14654" y="62092"/>
                  </a:lnTo>
                  <a:lnTo>
                    <a:pt x="40000" y="120885"/>
                  </a:lnTo>
                  <a:lnTo>
                    <a:pt x="5264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32290" y="2032000"/>
              <a:ext cx="231628" cy="400083"/>
            </a:xfrm>
            <a:custGeom>
              <a:avLst/>
              <a:gdLst/>
              <a:ahLst/>
              <a:cxnLst/>
              <a:rect l="0" t="0" r="0" b="0"/>
              <a:pathLst>
                <a:path w="231628" h="400083">
                  <a:moveTo>
                    <a:pt x="231627" y="0"/>
                  </a:moveTo>
                  <a:lnTo>
                    <a:pt x="207580" y="17980"/>
                  </a:lnTo>
                  <a:lnTo>
                    <a:pt x="186157" y="46661"/>
                  </a:lnTo>
                  <a:lnTo>
                    <a:pt x="150929" y="107588"/>
                  </a:lnTo>
                  <a:lnTo>
                    <a:pt x="122836" y="162325"/>
                  </a:lnTo>
                  <a:lnTo>
                    <a:pt x="93327" y="220291"/>
                  </a:lnTo>
                  <a:lnTo>
                    <a:pt x="62521" y="276754"/>
                  </a:lnTo>
                  <a:lnTo>
                    <a:pt x="29160" y="335922"/>
                  </a:lnTo>
                  <a:lnTo>
                    <a:pt x="11436" y="375710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937658" y="1389761"/>
            <a:ext cx="5180022" cy="736996"/>
            <a:chOff x="3937658" y="1389761"/>
            <a:chExt cx="5180022" cy="736996"/>
          </a:xfrm>
        </p:grpSpPr>
        <p:sp>
          <p:nvSpPr>
            <p:cNvPr id="65" name="Freeform 64"/>
            <p:cNvSpPr/>
            <p:nvPr/>
          </p:nvSpPr>
          <p:spPr>
            <a:xfrm>
              <a:off x="4068573" y="1768787"/>
              <a:ext cx="27013" cy="357970"/>
            </a:xfrm>
            <a:custGeom>
              <a:avLst/>
              <a:gdLst/>
              <a:ahLst/>
              <a:cxnLst/>
              <a:rect l="0" t="0" r="0" b="0"/>
              <a:pathLst>
                <a:path w="27013" h="357970">
                  <a:moveTo>
                    <a:pt x="27012" y="0"/>
                  </a:moveTo>
                  <a:lnTo>
                    <a:pt x="23893" y="48931"/>
                  </a:lnTo>
                  <a:lnTo>
                    <a:pt x="15559" y="96777"/>
                  </a:lnTo>
                  <a:lnTo>
                    <a:pt x="7852" y="159756"/>
                  </a:lnTo>
                  <a:lnTo>
                    <a:pt x="6517" y="214232"/>
                  </a:lnTo>
                  <a:lnTo>
                    <a:pt x="0" y="273814"/>
                  </a:lnTo>
                  <a:lnTo>
                    <a:pt x="4433" y="333937"/>
                  </a:lnTo>
                  <a:lnTo>
                    <a:pt x="595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37658" y="1926715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30125" y="3119"/>
                  </a:lnTo>
                  <a:lnTo>
                    <a:pt x="169589" y="14654"/>
                  </a:lnTo>
                  <a:lnTo>
                    <a:pt x="113030" y="19160"/>
                  </a:lnTo>
                  <a:lnTo>
                    <a:pt x="57407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90342" y="1726673"/>
              <a:ext cx="200042" cy="308132"/>
            </a:xfrm>
            <a:custGeom>
              <a:avLst/>
              <a:gdLst/>
              <a:ahLst/>
              <a:cxnLst/>
              <a:rect l="0" t="0" r="0" b="0"/>
              <a:pathLst>
                <a:path w="200042" h="308132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8401" y="219377"/>
                  </a:lnTo>
                  <a:lnTo>
                    <a:pt x="38701" y="268292"/>
                  </a:lnTo>
                  <a:lnTo>
                    <a:pt x="47991" y="308131"/>
                  </a:lnTo>
                  <a:lnTo>
                    <a:pt x="49542" y="306027"/>
                  </a:lnTo>
                  <a:lnTo>
                    <a:pt x="52234" y="253513"/>
                  </a:lnTo>
                  <a:lnTo>
                    <a:pt x="54861" y="214455"/>
                  </a:lnTo>
                  <a:lnTo>
                    <a:pt x="63767" y="191240"/>
                  </a:lnTo>
                  <a:lnTo>
                    <a:pt x="78643" y="175463"/>
                  </a:lnTo>
                  <a:lnTo>
                    <a:pt x="87524" y="169618"/>
                  </a:lnTo>
                  <a:lnTo>
                    <a:pt x="106749" y="166243"/>
                  </a:lnTo>
                  <a:lnTo>
                    <a:pt x="116790" y="166980"/>
                  </a:lnTo>
                  <a:lnTo>
                    <a:pt x="134185" y="174039"/>
                  </a:lnTo>
                  <a:lnTo>
                    <a:pt x="149714" y="186145"/>
                  </a:lnTo>
                  <a:lnTo>
                    <a:pt x="170442" y="212692"/>
                  </a:lnTo>
                  <a:lnTo>
                    <a:pt x="194920" y="272758"/>
                  </a:lnTo>
                  <a:lnTo>
                    <a:pt x="20004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45788" y="1852628"/>
              <a:ext cx="134109" cy="216969"/>
            </a:xfrm>
            <a:custGeom>
              <a:avLst/>
              <a:gdLst/>
              <a:ahLst/>
              <a:cxnLst/>
              <a:rect l="0" t="0" r="0" b="0"/>
              <a:pathLst>
                <a:path w="134109" h="216969">
                  <a:moveTo>
                    <a:pt x="28823" y="116201"/>
                  </a:moveTo>
                  <a:lnTo>
                    <a:pt x="65910" y="81454"/>
                  </a:lnTo>
                  <a:lnTo>
                    <a:pt x="108186" y="54967"/>
                  </a:lnTo>
                  <a:lnTo>
                    <a:pt x="112148" y="47302"/>
                  </a:lnTo>
                  <a:lnTo>
                    <a:pt x="113429" y="29427"/>
                  </a:lnTo>
                  <a:lnTo>
                    <a:pt x="106980" y="12904"/>
                  </a:lnTo>
                  <a:lnTo>
                    <a:pt x="101985" y="5222"/>
                  </a:lnTo>
                  <a:lnTo>
                    <a:pt x="93975" y="1271"/>
                  </a:lnTo>
                  <a:lnTo>
                    <a:pt x="72598" y="0"/>
                  </a:lnTo>
                  <a:lnTo>
                    <a:pt x="53738" y="6454"/>
                  </a:lnTo>
                  <a:lnTo>
                    <a:pt x="37556" y="18291"/>
                  </a:lnTo>
                  <a:lnTo>
                    <a:pt x="22566" y="35251"/>
                  </a:lnTo>
                  <a:lnTo>
                    <a:pt x="6562" y="70119"/>
                  </a:lnTo>
                  <a:lnTo>
                    <a:pt x="0" y="110086"/>
                  </a:lnTo>
                  <a:lnTo>
                    <a:pt x="9235" y="151563"/>
                  </a:lnTo>
                  <a:lnTo>
                    <a:pt x="26788" y="182310"/>
                  </a:lnTo>
                  <a:lnTo>
                    <a:pt x="57986" y="206239"/>
                  </a:lnTo>
                  <a:lnTo>
                    <a:pt x="96865" y="216968"/>
                  </a:lnTo>
                  <a:lnTo>
                    <a:pt x="114826" y="216358"/>
                  </a:lnTo>
                  <a:lnTo>
                    <a:pt x="134108" y="210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71646" y="1621388"/>
              <a:ext cx="29391" cy="263214"/>
            </a:xfrm>
            <a:custGeom>
              <a:avLst/>
              <a:gdLst/>
              <a:ahLst/>
              <a:cxnLst/>
              <a:rect l="0" t="0" r="0" b="0"/>
              <a:pathLst>
                <a:path w="29391" h="263214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12587" y="159756"/>
                  </a:lnTo>
                  <a:lnTo>
                    <a:pt x="24858" y="222153"/>
                  </a:lnTo>
                  <a:lnTo>
                    <a:pt x="2939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37906" y="1621388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7236" y="27556"/>
                  </a:lnTo>
                  <a:lnTo>
                    <a:pt x="9879" y="86899"/>
                  </a:lnTo>
                  <a:lnTo>
                    <a:pt x="10401" y="149356"/>
                  </a:lnTo>
                  <a:lnTo>
                    <a:pt x="10504" y="205584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48394" y="1684559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0"/>
                  </a:moveTo>
                  <a:lnTo>
                    <a:pt x="219596" y="3120"/>
                  </a:lnTo>
                  <a:lnTo>
                    <a:pt x="164649" y="9065"/>
                  </a:lnTo>
                  <a:lnTo>
                    <a:pt x="117155" y="10095"/>
                  </a:lnTo>
                  <a:lnTo>
                    <a:pt x="66037" y="10400"/>
                  </a:lnTo>
                  <a:lnTo>
                    <a:pt x="3753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58922" y="1759722"/>
              <a:ext cx="273742" cy="30123"/>
            </a:xfrm>
            <a:custGeom>
              <a:avLst/>
              <a:gdLst/>
              <a:ahLst/>
              <a:cxnLst/>
              <a:rect l="0" t="0" r="0" b="0"/>
              <a:pathLst>
                <a:path w="273742" h="30123">
                  <a:moveTo>
                    <a:pt x="273741" y="9065"/>
                  </a:moveTo>
                  <a:lnTo>
                    <a:pt x="215124" y="0"/>
                  </a:lnTo>
                  <a:lnTo>
                    <a:pt x="153714" y="7231"/>
                  </a:lnTo>
                  <a:lnTo>
                    <a:pt x="95311" y="16805"/>
                  </a:lnTo>
                  <a:lnTo>
                    <a:pt x="38714" y="24632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60877" y="1842487"/>
              <a:ext cx="143698" cy="182860"/>
            </a:xfrm>
            <a:custGeom>
              <a:avLst/>
              <a:gdLst/>
              <a:ahLst/>
              <a:cxnLst/>
              <a:rect l="0" t="0" r="0" b="0"/>
              <a:pathLst>
                <a:path w="143698" h="182860">
                  <a:moveTo>
                    <a:pt x="66584" y="10528"/>
                  </a:moveTo>
                  <a:lnTo>
                    <a:pt x="17085" y="65615"/>
                  </a:lnTo>
                  <a:lnTo>
                    <a:pt x="1875" y="95480"/>
                  </a:lnTo>
                  <a:lnTo>
                    <a:pt x="0" y="119255"/>
                  </a:lnTo>
                  <a:lnTo>
                    <a:pt x="4236" y="144249"/>
                  </a:lnTo>
                  <a:lnTo>
                    <a:pt x="13917" y="167056"/>
                  </a:lnTo>
                  <a:lnTo>
                    <a:pt x="22114" y="174541"/>
                  </a:lnTo>
                  <a:lnTo>
                    <a:pt x="43700" y="182859"/>
                  </a:lnTo>
                  <a:lnTo>
                    <a:pt x="82161" y="181952"/>
                  </a:lnTo>
                  <a:lnTo>
                    <a:pt x="92176" y="177453"/>
                  </a:lnTo>
                  <a:lnTo>
                    <a:pt x="126611" y="140871"/>
                  </a:lnTo>
                  <a:lnTo>
                    <a:pt x="141822" y="113879"/>
                  </a:lnTo>
                  <a:lnTo>
                    <a:pt x="143697" y="90777"/>
                  </a:lnTo>
                  <a:lnTo>
                    <a:pt x="139461" y="66081"/>
                  </a:lnTo>
                  <a:lnTo>
                    <a:pt x="123922" y="33617"/>
                  </a:lnTo>
                  <a:lnTo>
                    <a:pt x="105670" y="11000"/>
                  </a:lnTo>
                  <a:lnTo>
                    <a:pt x="876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75777" y="1611441"/>
              <a:ext cx="83312" cy="399503"/>
            </a:xfrm>
            <a:custGeom>
              <a:avLst/>
              <a:gdLst/>
              <a:ahLst/>
              <a:cxnLst/>
              <a:rect l="0" t="0" r="0" b="0"/>
              <a:pathLst>
                <a:path w="83312" h="399503">
                  <a:moveTo>
                    <a:pt x="41197" y="399502"/>
                  </a:moveTo>
                  <a:lnTo>
                    <a:pt x="41197" y="340885"/>
                  </a:lnTo>
                  <a:lnTo>
                    <a:pt x="40027" y="286711"/>
                  </a:lnTo>
                  <a:lnTo>
                    <a:pt x="29744" y="230949"/>
                  </a:lnTo>
                  <a:lnTo>
                    <a:pt x="16448" y="174874"/>
                  </a:lnTo>
                  <a:lnTo>
                    <a:pt x="3726" y="117568"/>
                  </a:lnTo>
                  <a:lnTo>
                    <a:pt x="0" y="54256"/>
                  </a:lnTo>
                  <a:lnTo>
                    <a:pt x="1830" y="27300"/>
                  </a:lnTo>
                  <a:lnTo>
                    <a:pt x="10442" y="7521"/>
                  </a:lnTo>
                  <a:lnTo>
                    <a:pt x="18354" y="2481"/>
                  </a:lnTo>
                  <a:lnTo>
                    <a:pt x="39623" y="0"/>
                  </a:lnTo>
                  <a:lnTo>
                    <a:pt x="83311" y="9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4860" y="181090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32525" y="1810901"/>
              <a:ext cx="16118" cy="136872"/>
            </a:xfrm>
            <a:custGeom>
              <a:avLst/>
              <a:gdLst/>
              <a:ahLst/>
              <a:cxnLst/>
              <a:rect l="0" t="0" r="0" b="0"/>
              <a:pathLst>
                <a:path w="16118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27585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08033" y="1579274"/>
              <a:ext cx="19595" cy="315856"/>
            </a:xfrm>
            <a:custGeom>
              <a:avLst/>
              <a:gdLst/>
              <a:ahLst/>
              <a:cxnLst/>
              <a:rect l="0" t="0" r="0" b="0"/>
              <a:pathLst>
                <a:path w="19595" h="315856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71672"/>
                  </a:lnTo>
                  <a:lnTo>
                    <a:pt x="8889" y="222051"/>
                  </a:lnTo>
                  <a:lnTo>
                    <a:pt x="12133" y="270904"/>
                  </a:lnTo>
                  <a:lnTo>
                    <a:pt x="1959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3927" y="169508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20450" y="8333"/>
                  </a:lnTo>
                  <a:lnTo>
                    <a:pt x="95647" y="11892"/>
                  </a:lnTo>
                  <a:lnTo>
                    <a:pt x="33321" y="34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46320" y="1702397"/>
              <a:ext cx="145890" cy="182205"/>
            </a:xfrm>
            <a:custGeom>
              <a:avLst/>
              <a:gdLst/>
              <a:ahLst/>
              <a:cxnLst/>
              <a:rect l="0" t="0" r="0" b="0"/>
              <a:pathLst>
                <a:path w="145890" h="182205">
                  <a:moveTo>
                    <a:pt x="7649" y="87447"/>
                  </a:moveTo>
                  <a:lnTo>
                    <a:pt x="45127" y="79114"/>
                  </a:lnTo>
                  <a:lnTo>
                    <a:pt x="107861" y="74868"/>
                  </a:lnTo>
                  <a:lnTo>
                    <a:pt x="126667" y="65869"/>
                  </a:lnTo>
                  <a:lnTo>
                    <a:pt x="139705" y="50951"/>
                  </a:lnTo>
                  <a:lnTo>
                    <a:pt x="144819" y="42059"/>
                  </a:lnTo>
                  <a:lnTo>
                    <a:pt x="145889" y="33792"/>
                  </a:lnTo>
                  <a:lnTo>
                    <a:pt x="140839" y="18367"/>
                  </a:lnTo>
                  <a:lnTo>
                    <a:pt x="124556" y="6832"/>
                  </a:lnTo>
                  <a:lnTo>
                    <a:pt x="113663" y="2118"/>
                  </a:lnTo>
                  <a:lnTo>
                    <a:pt x="92201" y="0"/>
                  </a:lnTo>
                  <a:lnTo>
                    <a:pt x="70963" y="4128"/>
                  </a:lnTo>
                  <a:lnTo>
                    <a:pt x="49827" y="13762"/>
                  </a:lnTo>
                  <a:lnTo>
                    <a:pt x="23785" y="37928"/>
                  </a:lnTo>
                  <a:lnTo>
                    <a:pt x="6841" y="72905"/>
                  </a:lnTo>
                  <a:lnTo>
                    <a:pt x="0" y="112904"/>
                  </a:lnTo>
                  <a:lnTo>
                    <a:pt x="4639" y="134246"/>
                  </a:lnTo>
                  <a:lnTo>
                    <a:pt x="20405" y="159415"/>
                  </a:lnTo>
                  <a:lnTo>
                    <a:pt x="33205" y="172075"/>
                  </a:lnTo>
                  <a:lnTo>
                    <a:pt x="60291" y="182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27151" y="1705448"/>
              <a:ext cx="195316" cy="145521"/>
            </a:xfrm>
            <a:custGeom>
              <a:avLst/>
              <a:gdLst/>
              <a:ahLst/>
              <a:cxnLst/>
              <a:rect l="0" t="0" r="0" b="0"/>
              <a:pathLst>
                <a:path w="195316" h="145521">
                  <a:moveTo>
                    <a:pt x="5802" y="52811"/>
                  </a:moveTo>
                  <a:lnTo>
                    <a:pt x="8922" y="95502"/>
                  </a:lnTo>
                  <a:lnTo>
                    <a:pt x="14867" y="142742"/>
                  </a:lnTo>
                  <a:lnTo>
                    <a:pt x="14185" y="145520"/>
                  </a:lnTo>
                  <a:lnTo>
                    <a:pt x="10308" y="133009"/>
                  </a:lnTo>
                  <a:lnTo>
                    <a:pt x="5522" y="79657"/>
                  </a:lnTo>
                  <a:lnTo>
                    <a:pt x="0" y="43998"/>
                  </a:lnTo>
                  <a:lnTo>
                    <a:pt x="2444" y="21988"/>
                  </a:lnTo>
                  <a:lnTo>
                    <a:pt x="7072" y="15884"/>
                  </a:lnTo>
                  <a:lnTo>
                    <a:pt x="13668" y="12985"/>
                  </a:lnTo>
                  <a:lnTo>
                    <a:pt x="21574" y="12222"/>
                  </a:lnTo>
                  <a:lnTo>
                    <a:pt x="29185" y="15223"/>
                  </a:lnTo>
                  <a:lnTo>
                    <a:pt x="51075" y="36214"/>
                  </a:lnTo>
                  <a:lnTo>
                    <a:pt x="67700" y="58812"/>
                  </a:lnTo>
                  <a:lnTo>
                    <a:pt x="66955" y="59151"/>
                  </a:lnTo>
                  <a:lnTo>
                    <a:pt x="64118" y="57038"/>
                  </a:lnTo>
                  <a:lnTo>
                    <a:pt x="60126" y="31706"/>
                  </a:lnTo>
                  <a:lnTo>
                    <a:pt x="65431" y="13795"/>
                  </a:lnTo>
                  <a:lnTo>
                    <a:pt x="70121" y="5743"/>
                  </a:lnTo>
                  <a:lnTo>
                    <a:pt x="77928" y="1545"/>
                  </a:lnTo>
                  <a:lnTo>
                    <a:pt x="99079" y="0"/>
                  </a:lnTo>
                  <a:lnTo>
                    <a:pt x="131706" y="11297"/>
                  </a:lnTo>
                  <a:lnTo>
                    <a:pt x="158010" y="35051"/>
                  </a:lnTo>
                  <a:lnTo>
                    <a:pt x="180622" y="69905"/>
                  </a:lnTo>
                  <a:lnTo>
                    <a:pt x="195315" y="126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53207" y="1631917"/>
              <a:ext cx="143335" cy="210571"/>
            </a:xfrm>
            <a:custGeom>
              <a:avLst/>
              <a:gdLst/>
              <a:ahLst/>
              <a:cxnLst/>
              <a:rect l="0" t="0" r="0" b="0"/>
              <a:pathLst>
                <a:path w="143335" h="210571">
                  <a:moveTo>
                    <a:pt x="95601" y="0"/>
                  </a:moveTo>
                  <a:lnTo>
                    <a:pt x="41726" y="35916"/>
                  </a:lnTo>
                  <a:lnTo>
                    <a:pt x="13348" y="57565"/>
                  </a:lnTo>
                  <a:lnTo>
                    <a:pt x="1332" y="75887"/>
                  </a:lnTo>
                  <a:lnTo>
                    <a:pt x="0" y="84516"/>
                  </a:lnTo>
                  <a:lnTo>
                    <a:pt x="1452" y="92609"/>
                  </a:lnTo>
                  <a:lnTo>
                    <a:pt x="4758" y="100344"/>
                  </a:lnTo>
                  <a:lnTo>
                    <a:pt x="11642" y="105500"/>
                  </a:lnTo>
                  <a:lnTo>
                    <a:pt x="31770" y="111230"/>
                  </a:lnTo>
                  <a:lnTo>
                    <a:pt x="93319" y="118329"/>
                  </a:lnTo>
                  <a:lnTo>
                    <a:pt x="114474" y="125120"/>
                  </a:lnTo>
                  <a:lnTo>
                    <a:pt x="131675" y="135937"/>
                  </a:lnTo>
                  <a:lnTo>
                    <a:pt x="137198" y="144437"/>
                  </a:lnTo>
                  <a:lnTo>
                    <a:pt x="143334" y="166360"/>
                  </a:lnTo>
                  <a:lnTo>
                    <a:pt x="141461" y="176417"/>
                  </a:lnTo>
                  <a:lnTo>
                    <a:pt x="130021" y="193831"/>
                  </a:lnTo>
                  <a:lnTo>
                    <a:pt x="110119" y="203130"/>
                  </a:lnTo>
                  <a:lnTo>
                    <a:pt x="7454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75192" y="171614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9878" y="16767"/>
                  </a:lnTo>
                  <a:lnTo>
                    <a:pt x="7510" y="34358"/>
                  </a:lnTo>
                  <a:lnTo>
                    <a:pt x="8016" y="53875"/>
                  </a:lnTo>
                  <a:lnTo>
                    <a:pt x="1929" y="950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50355" y="1684504"/>
              <a:ext cx="145936" cy="136230"/>
            </a:xfrm>
            <a:custGeom>
              <a:avLst/>
              <a:gdLst/>
              <a:ahLst/>
              <a:cxnLst/>
              <a:rect l="0" t="0" r="0" b="0"/>
              <a:pathLst>
                <a:path w="145936" h="136230">
                  <a:moveTo>
                    <a:pt x="9064" y="73755"/>
                  </a:moveTo>
                  <a:lnTo>
                    <a:pt x="9064" y="136229"/>
                  </a:lnTo>
                  <a:lnTo>
                    <a:pt x="7895" y="120472"/>
                  </a:lnTo>
                  <a:lnTo>
                    <a:pt x="0" y="67385"/>
                  </a:lnTo>
                  <a:lnTo>
                    <a:pt x="5426" y="44018"/>
                  </a:lnTo>
                  <a:lnTo>
                    <a:pt x="21634" y="14251"/>
                  </a:lnTo>
                  <a:lnTo>
                    <a:pt x="27972" y="6010"/>
                  </a:lnTo>
                  <a:lnTo>
                    <a:pt x="35708" y="1685"/>
                  </a:lnTo>
                  <a:lnTo>
                    <a:pt x="53662" y="0"/>
                  </a:lnTo>
                  <a:lnTo>
                    <a:pt x="83499" y="11217"/>
                  </a:lnTo>
                  <a:lnTo>
                    <a:pt x="108978" y="34948"/>
                  </a:lnTo>
                  <a:lnTo>
                    <a:pt x="134237" y="84719"/>
                  </a:lnTo>
                  <a:lnTo>
                    <a:pt x="145935" y="126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33077" y="153716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38446" y="155821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4268" y="63450"/>
                  </a:lnTo>
                  <a:lnTo>
                    <a:pt x="843" y="124664"/>
                  </a:lnTo>
                  <a:lnTo>
                    <a:pt x="5755" y="176574"/>
                  </a:lnTo>
                  <a:lnTo>
                    <a:pt x="8416" y="22551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22632" y="167403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0"/>
                  </a:lnTo>
                  <a:lnTo>
                    <a:pt x="109478" y="1170"/>
                  </a:lnTo>
                  <a:lnTo>
                    <a:pt x="47606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22673" y="1484518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7475" y="175727"/>
                  </a:lnTo>
                  <a:lnTo>
                    <a:pt x="19996" y="224553"/>
                  </a:lnTo>
                  <a:lnTo>
                    <a:pt x="20742" y="259816"/>
                  </a:lnTo>
                  <a:lnTo>
                    <a:pt x="24158" y="200908"/>
                  </a:lnTo>
                  <a:lnTo>
                    <a:pt x="30625" y="180539"/>
                  </a:lnTo>
                  <a:lnTo>
                    <a:pt x="41297" y="163687"/>
                  </a:lnTo>
                  <a:lnTo>
                    <a:pt x="48589" y="160598"/>
                  </a:lnTo>
                  <a:lnTo>
                    <a:pt x="56959" y="160877"/>
                  </a:lnTo>
                  <a:lnTo>
                    <a:pt x="74448" y="167427"/>
                  </a:lnTo>
                  <a:lnTo>
                    <a:pt x="90020" y="178137"/>
                  </a:lnTo>
                  <a:lnTo>
                    <a:pt x="101620" y="193815"/>
                  </a:lnTo>
                  <a:lnTo>
                    <a:pt x="118599" y="238066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19984" y="1612948"/>
              <a:ext cx="103722" cy="219011"/>
            </a:xfrm>
            <a:custGeom>
              <a:avLst/>
              <a:gdLst/>
              <a:ahLst/>
              <a:cxnLst/>
              <a:rect l="0" t="0" r="0" b="0"/>
              <a:pathLst>
                <a:path w="103722" h="219011">
                  <a:moveTo>
                    <a:pt x="2731" y="92668"/>
                  </a:moveTo>
                  <a:lnTo>
                    <a:pt x="55436" y="73540"/>
                  </a:lnTo>
                  <a:lnTo>
                    <a:pt x="93523" y="42865"/>
                  </a:lnTo>
                  <a:lnTo>
                    <a:pt x="101575" y="22960"/>
                  </a:lnTo>
                  <a:lnTo>
                    <a:pt x="103721" y="11101"/>
                  </a:lnTo>
                  <a:lnTo>
                    <a:pt x="100473" y="4365"/>
                  </a:lnTo>
                  <a:lnTo>
                    <a:pt x="93629" y="1044"/>
                  </a:lnTo>
                  <a:lnTo>
                    <a:pt x="84387" y="0"/>
                  </a:lnTo>
                  <a:lnTo>
                    <a:pt x="64758" y="5079"/>
                  </a:lnTo>
                  <a:lnTo>
                    <a:pt x="45506" y="16305"/>
                  </a:lnTo>
                  <a:lnTo>
                    <a:pt x="22684" y="42356"/>
                  </a:lnTo>
                  <a:lnTo>
                    <a:pt x="0" y="98564"/>
                  </a:lnTo>
                  <a:lnTo>
                    <a:pt x="103" y="138999"/>
                  </a:lnTo>
                  <a:lnTo>
                    <a:pt x="13131" y="175026"/>
                  </a:lnTo>
                  <a:lnTo>
                    <a:pt x="37398" y="202338"/>
                  </a:lnTo>
                  <a:lnTo>
                    <a:pt x="56743" y="211600"/>
                  </a:lnTo>
                  <a:lnTo>
                    <a:pt x="86959" y="219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32075" y="1594742"/>
              <a:ext cx="201719" cy="226689"/>
            </a:xfrm>
            <a:custGeom>
              <a:avLst/>
              <a:gdLst/>
              <a:ahLst/>
              <a:cxnLst/>
              <a:rect l="0" t="0" r="0" b="0"/>
              <a:pathLst>
                <a:path w="201719" h="226689">
                  <a:moveTo>
                    <a:pt x="169707" y="5589"/>
                  </a:moveTo>
                  <a:lnTo>
                    <a:pt x="152939" y="0"/>
                  </a:lnTo>
                  <a:lnTo>
                    <a:pt x="135349" y="375"/>
                  </a:lnTo>
                  <a:lnTo>
                    <a:pt x="85114" y="14478"/>
                  </a:lnTo>
                  <a:lnTo>
                    <a:pt x="46412" y="38237"/>
                  </a:lnTo>
                  <a:lnTo>
                    <a:pt x="15892" y="65460"/>
                  </a:lnTo>
                  <a:lnTo>
                    <a:pt x="0" y="91959"/>
                  </a:lnTo>
                  <a:lnTo>
                    <a:pt x="418" y="99434"/>
                  </a:lnTo>
                  <a:lnTo>
                    <a:pt x="4205" y="105587"/>
                  </a:lnTo>
                  <a:lnTo>
                    <a:pt x="17772" y="115543"/>
                  </a:lnTo>
                  <a:lnTo>
                    <a:pt x="46311" y="126556"/>
                  </a:lnTo>
                  <a:lnTo>
                    <a:pt x="105306" y="136812"/>
                  </a:lnTo>
                  <a:lnTo>
                    <a:pt x="167350" y="144836"/>
                  </a:lnTo>
                  <a:lnTo>
                    <a:pt x="178664" y="147553"/>
                  </a:lnTo>
                  <a:lnTo>
                    <a:pt x="187377" y="152874"/>
                  </a:lnTo>
                  <a:lnTo>
                    <a:pt x="200177" y="168145"/>
                  </a:lnTo>
                  <a:lnTo>
                    <a:pt x="201718" y="175961"/>
                  </a:lnTo>
                  <a:lnTo>
                    <a:pt x="200407" y="183511"/>
                  </a:lnTo>
                  <a:lnTo>
                    <a:pt x="197193" y="190885"/>
                  </a:lnTo>
                  <a:lnTo>
                    <a:pt x="181143" y="202196"/>
                  </a:lnTo>
                  <a:lnTo>
                    <a:pt x="123383" y="223267"/>
                  </a:lnTo>
                  <a:lnTo>
                    <a:pt x="106536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75482" y="1630705"/>
              <a:ext cx="124962" cy="222311"/>
            </a:xfrm>
            <a:custGeom>
              <a:avLst/>
              <a:gdLst/>
              <a:ahLst/>
              <a:cxnLst/>
              <a:rect l="0" t="0" r="0" b="0"/>
              <a:pathLst>
                <a:path w="124962" h="222311">
                  <a:moveTo>
                    <a:pt x="0" y="85440"/>
                  </a:moveTo>
                  <a:lnTo>
                    <a:pt x="37477" y="77106"/>
                  </a:lnTo>
                  <a:lnTo>
                    <a:pt x="61110" y="73547"/>
                  </a:lnTo>
                  <a:lnTo>
                    <a:pt x="115541" y="45731"/>
                  </a:lnTo>
                  <a:lnTo>
                    <a:pt x="121481" y="37910"/>
                  </a:lnTo>
                  <a:lnTo>
                    <a:pt x="124271" y="29187"/>
                  </a:lnTo>
                  <a:lnTo>
                    <a:pt x="124961" y="19862"/>
                  </a:lnTo>
                  <a:lnTo>
                    <a:pt x="121912" y="12475"/>
                  </a:lnTo>
                  <a:lnTo>
                    <a:pt x="109165" y="1149"/>
                  </a:lnTo>
                  <a:lnTo>
                    <a:pt x="100852" y="0"/>
                  </a:lnTo>
                  <a:lnTo>
                    <a:pt x="52058" y="15321"/>
                  </a:lnTo>
                  <a:lnTo>
                    <a:pt x="26473" y="31389"/>
                  </a:lnTo>
                  <a:lnTo>
                    <a:pt x="14496" y="47379"/>
                  </a:lnTo>
                  <a:lnTo>
                    <a:pt x="6442" y="68524"/>
                  </a:lnTo>
                  <a:lnTo>
                    <a:pt x="3078" y="110973"/>
                  </a:lnTo>
                  <a:lnTo>
                    <a:pt x="10141" y="146817"/>
                  </a:lnTo>
                  <a:lnTo>
                    <a:pt x="20494" y="168871"/>
                  </a:lnTo>
                  <a:lnTo>
                    <a:pt x="45067" y="195428"/>
                  </a:lnTo>
                  <a:lnTo>
                    <a:pt x="94756" y="222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51479" y="1389761"/>
              <a:ext cx="39859" cy="400084"/>
            </a:xfrm>
            <a:custGeom>
              <a:avLst/>
              <a:gdLst/>
              <a:ahLst/>
              <a:cxnLst/>
              <a:rect l="0" t="0" r="0" b="0"/>
              <a:pathLst>
                <a:path w="39859" h="400084">
                  <a:moveTo>
                    <a:pt x="29329" y="0"/>
                  </a:moveTo>
                  <a:lnTo>
                    <a:pt x="12541" y="62281"/>
                  </a:lnTo>
                  <a:lnTo>
                    <a:pt x="3245" y="124607"/>
                  </a:lnTo>
                  <a:lnTo>
                    <a:pt x="0" y="175349"/>
                  </a:lnTo>
                  <a:lnTo>
                    <a:pt x="6952" y="236737"/>
                  </a:lnTo>
                  <a:lnTo>
                    <a:pt x="16431" y="297204"/>
                  </a:lnTo>
                  <a:lnTo>
                    <a:pt x="23921" y="351425"/>
                  </a:lnTo>
                  <a:lnTo>
                    <a:pt x="3985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80767" y="1528785"/>
              <a:ext cx="336913" cy="18905"/>
            </a:xfrm>
            <a:custGeom>
              <a:avLst/>
              <a:gdLst/>
              <a:ahLst/>
              <a:cxnLst/>
              <a:rect l="0" t="0" r="0" b="0"/>
              <a:pathLst>
                <a:path w="336913" h="18905">
                  <a:moveTo>
                    <a:pt x="336912" y="18904"/>
                  </a:moveTo>
                  <a:lnTo>
                    <a:pt x="279648" y="10571"/>
                  </a:lnTo>
                  <a:lnTo>
                    <a:pt x="230258" y="9026"/>
                  </a:lnTo>
                  <a:lnTo>
                    <a:pt x="181698" y="8568"/>
                  </a:lnTo>
                  <a:lnTo>
                    <a:pt x="123368" y="2824"/>
                  </a:lnTo>
                  <a:lnTo>
                    <a:pt x="67956" y="0"/>
                  </a:lnTo>
                  <a:lnTo>
                    <a:pt x="25121" y="6374"/>
                  </a:lnTo>
                  <a:lnTo>
                    <a:pt x="0" y="8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952442" y="2411026"/>
            <a:ext cx="2498962" cy="663296"/>
            <a:chOff x="2952442" y="2411026"/>
            <a:chExt cx="2498962" cy="663296"/>
          </a:xfrm>
        </p:grpSpPr>
        <p:sp>
          <p:nvSpPr>
            <p:cNvPr id="95" name="Freeform 94"/>
            <p:cNvSpPr/>
            <p:nvPr/>
          </p:nvSpPr>
          <p:spPr>
            <a:xfrm>
              <a:off x="2952442" y="2579481"/>
              <a:ext cx="24142" cy="347442"/>
            </a:xfrm>
            <a:custGeom>
              <a:avLst/>
              <a:gdLst/>
              <a:ahLst/>
              <a:cxnLst/>
              <a:rect l="0" t="0" r="0" b="0"/>
              <a:pathLst>
                <a:path w="24142" h="347442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1" y="141239"/>
                  </a:lnTo>
                  <a:lnTo>
                    <a:pt x="24141" y="195097"/>
                  </a:lnTo>
                  <a:lnTo>
                    <a:pt x="23458" y="228260"/>
                  </a:lnTo>
                  <a:lnTo>
                    <a:pt x="13428" y="284052"/>
                  </a:lnTo>
                  <a:lnTo>
                    <a:pt x="1659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21720" y="292692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21761" y="2575475"/>
              <a:ext cx="216094" cy="295313"/>
            </a:xfrm>
            <a:custGeom>
              <a:avLst/>
              <a:gdLst/>
              <a:ahLst/>
              <a:cxnLst/>
              <a:rect l="0" t="0" r="0" b="0"/>
              <a:pathLst>
                <a:path w="216094" h="295313">
                  <a:moveTo>
                    <a:pt x="0" y="67178"/>
                  </a:moveTo>
                  <a:lnTo>
                    <a:pt x="9576" y="43131"/>
                  </a:lnTo>
                  <a:lnTo>
                    <a:pt x="20244" y="28804"/>
                  </a:lnTo>
                  <a:lnTo>
                    <a:pt x="44993" y="13174"/>
                  </a:lnTo>
                  <a:lnTo>
                    <a:pt x="74553" y="1133"/>
                  </a:lnTo>
                  <a:lnTo>
                    <a:pt x="95135" y="0"/>
                  </a:lnTo>
                  <a:lnTo>
                    <a:pt x="136945" y="8804"/>
                  </a:lnTo>
                  <a:lnTo>
                    <a:pt x="162889" y="24015"/>
                  </a:lnTo>
                  <a:lnTo>
                    <a:pt x="185394" y="43340"/>
                  </a:lnTo>
                  <a:lnTo>
                    <a:pt x="201291" y="69473"/>
                  </a:lnTo>
                  <a:lnTo>
                    <a:pt x="212468" y="131575"/>
                  </a:lnTo>
                  <a:lnTo>
                    <a:pt x="216093" y="158970"/>
                  </a:lnTo>
                  <a:lnTo>
                    <a:pt x="208888" y="214684"/>
                  </a:lnTo>
                  <a:lnTo>
                    <a:pt x="205940" y="228686"/>
                  </a:lnTo>
                  <a:lnTo>
                    <a:pt x="187065" y="253603"/>
                  </a:lnTo>
                  <a:lnTo>
                    <a:pt x="149793" y="281122"/>
                  </a:lnTo>
                  <a:lnTo>
                    <a:pt x="126237" y="290946"/>
                  </a:lnTo>
                  <a:lnTo>
                    <a:pt x="100169" y="295312"/>
                  </a:lnTo>
                  <a:lnTo>
                    <a:pt x="90176" y="291797"/>
                  </a:lnTo>
                  <a:lnTo>
                    <a:pt x="82344" y="284774"/>
                  </a:lnTo>
                  <a:lnTo>
                    <a:pt x="75953" y="275413"/>
                  </a:lnTo>
                  <a:lnTo>
                    <a:pt x="71971" y="255653"/>
                  </a:lnTo>
                  <a:lnTo>
                    <a:pt x="72548" y="245470"/>
                  </a:lnTo>
                  <a:lnTo>
                    <a:pt x="82547" y="227917"/>
                  </a:lnTo>
                  <a:lnTo>
                    <a:pt x="90126" y="219961"/>
                  </a:lnTo>
                  <a:lnTo>
                    <a:pt x="111026" y="211120"/>
                  </a:lnTo>
                  <a:lnTo>
                    <a:pt x="172722" y="204979"/>
                  </a:lnTo>
                  <a:lnTo>
                    <a:pt x="200042" y="204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11316" y="282163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4390" y="395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90300" y="2502090"/>
              <a:ext cx="226521" cy="319548"/>
            </a:xfrm>
            <a:custGeom>
              <a:avLst/>
              <a:gdLst/>
              <a:ahLst/>
              <a:cxnLst/>
              <a:rect l="0" t="0" r="0" b="0"/>
              <a:pathLst>
                <a:path w="226521" h="319548">
                  <a:moveTo>
                    <a:pt x="0" y="24749"/>
                  </a:moveTo>
                  <a:lnTo>
                    <a:pt x="53875" y="6791"/>
                  </a:lnTo>
                  <a:lnTo>
                    <a:pt x="74247" y="0"/>
                  </a:lnTo>
                  <a:lnTo>
                    <a:pt x="111037" y="778"/>
                  </a:lnTo>
                  <a:lnTo>
                    <a:pt x="120818" y="5259"/>
                  </a:lnTo>
                  <a:lnTo>
                    <a:pt x="134805" y="19596"/>
                  </a:lnTo>
                  <a:lnTo>
                    <a:pt x="141802" y="40786"/>
                  </a:lnTo>
                  <a:lnTo>
                    <a:pt x="143742" y="64632"/>
                  </a:lnTo>
                  <a:lnTo>
                    <a:pt x="140705" y="86928"/>
                  </a:lnTo>
                  <a:lnTo>
                    <a:pt x="132336" y="105417"/>
                  </a:lnTo>
                  <a:lnTo>
                    <a:pt x="126828" y="113623"/>
                  </a:lnTo>
                  <a:lnTo>
                    <a:pt x="111351" y="125860"/>
                  </a:lnTo>
                  <a:lnTo>
                    <a:pt x="102310" y="130760"/>
                  </a:lnTo>
                  <a:lnTo>
                    <a:pt x="98622" y="131688"/>
                  </a:lnTo>
                  <a:lnTo>
                    <a:pt x="98503" y="129967"/>
                  </a:lnTo>
                  <a:lnTo>
                    <a:pt x="100764" y="126480"/>
                  </a:lnTo>
                  <a:lnTo>
                    <a:pt x="106951" y="125325"/>
                  </a:lnTo>
                  <a:lnTo>
                    <a:pt x="163505" y="134772"/>
                  </a:lnTo>
                  <a:lnTo>
                    <a:pt x="192986" y="150025"/>
                  </a:lnTo>
                  <a:lnTo>
                    <a:pt x="216538" y="169363"/>
                  </a:lnTo>
                  <a:lnTo>
                    <a:pt x="224921" y="192357"/>
                  </a:lnTo>
                  <a:lnTo>
                    <a:pt x="226520" y="235068"/>
                  </a:lnTo>
                  <a:lnTo>
                    <a:pt x="224713" y="249189"/>
                  </a:lnTo>
                  <a:lnTo>
                    <a:pt x="213346" y="271119"/>
                  </a:lnTo>
                  <a:lnTo>
                    <a:pt x="205402" y="280243"/>
                  </a:lnTo>
                  <a:lnTo>
                    <a:pt x="184097" y="293500"/>
                  </a:lnTo>
                  <a:lnTo>
                    <a:pt x="163709" y="303291"/>
                  </a:lnTo>
                  <a:lnTo>
                    <a:pt x="147399" y="319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21969" y="2758466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0" y="0"/>
                  </a:moveTo>
                  <a:lnTo>
                    <a:pt x="14654" y="55141"/>
                  </a:lnTo>
                  <a:lnTo>
                    <a:pt x="11386" y="1121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27295" y="2411026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7264"/>
                  </a:lnTo>
                  <a:lnTo>
                    <a:pt x="3120" y="109773"/>
                  </a:lnTo>
                  <a:lnTo>
                    <a:pt x="11453" y="172905"/>
                  </a:lnTo>
                  <a:lnTo>
                    <a:pt x="17958" y="218396"/>
                  </a:lnTo>
                  <a:lnTo>
                    <a:pt x="27028" y="281129"/>
                  </a:lnTo>
                  <a:lnTo>
                    <a:pt x="30685" y="332955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27253" y="2453139"/>
              <a:ext cx="273742" cy="195180"/>
            </a:xfrm>
            <a:custGeom>
              <a:avLst/>
              <a:gdLst/>
              <a:ahLst/>
              <a:cxnLst/>
              <a:rect l="0" t="0" r="0" b="0"/>
              <a:pathLst>
                <a:path w="273742" h="195180">
                  <a:moveTo>
                    <a:pt x="273741" y="157928"/>
                  </a:moveTo>
                  <a:lnTo>
                    <a:pt x="211461" y="175886"/>
                  </a:lnTo>
                  <a:lnTo>
                    <a:pt x="157411" y="186475"/>
                  </a:lnTo>
                  <a:lnTo>
                    <a:pt x="96076" y="195179"/>
                  </a:lnTo>
                  <a:lnTo>
                    <a:pt x="74286" y="192811"/>
                  </a:lnTo>
                  <a:lnTo>
                    <a:pt x="56023" y="184740"/>
                  </a:lnTo>
                  <a:lnTo>
                    <a:pt x="25235" y="160495"/>
                  </a:lnTo>
                  <a:lnTo>
                    <a:pt x="17065" y="137622"/>
                  </a:lnTo>
                  <a:lnTo>
                    <a:pt x="11820" y="80867"/>
                  </a:lnTo>
                  <a:lnTo>
                    <a:pt x="2366" y="199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48394" y="266370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408" y="42692"/>
                  </a:lnTo>
                  <a:lnTo>
                    <a:pt x="1463" y="95521"/>
                  </a:lnTo>
                  <a:lnTo>
                    <a:pt x="433" y="145156"/>
                  </a:lnTo>
                  <a:lnTo>
                    <a:pt x="192" y="17330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28408" y="2421988"/>
              <a:ext cx="322996" cy="380136"/>
            </a:xfrm>
            <a:custGeom>
              <a:avLst/>
              <a:gdLst/>
              <a:ahLst/>
              <a:cxnLst/>
              <a:rect l="0" t="0" r="0" b="0"/>
              <a:pathLst>
                <a:path w="322996" h="380136">
                  <a:moveTo>
                    <a:pt x="167426" y="10094"/>
                  </a:moveTo>
                  <a:lnTo>
                    <a:pt x="108809" y="1029"/>
                  </a:lnTo>
                  <a:lnTo>
                    <a:pt x="68430" y="0"/>
                  </a:lnTo>
                  <a:lnTo>
                    <a:pt x="46998" y="5998"/>
                  </a:lnTo>
                  <a:lnTo>
                    <a:pt x="8587" y="23323"/>
                  </a:lnTo>
                  <a:lnTo>
                    <a:pt x="3042" y="30612"/>
                  </a:lnTo>
                  <a:lnTo>
                    <a:pt x="0" y="51189"/>
                  </a:lnTo>
                  <a:lnTo>
                    <a:pt x="10558" y="104717"/>
                  </a:lnTo>
                  <a:lnTo>
                    <a:pt x="30649" y="168010"/>
                  </a:lnTo>
                  <a:lnTo>
                    <a:pt x="34127" y="178543"/>
                  </a:lnTo>
                  <a:lnTo>
                    <a:pt x="39955" y="184394"/>
                  </a:lnTo>
                  <a:lnTo>
                    <a:pt x="47351" y="187126"/>
                  </a:lnTo>
                  <a:lnTo>
                    <a:pt x="55790" y="187777"/>
                  </a:lnTo>
                  <a:lnTo>
                    <a:pt x="71407" y="182261"/>
                  </a:lnTo>
                  <a:lnTo>
                    <a:pt x="106085" y="165245"/>
                  </a:lnTo>
                  <a:lnTo>
                    <a:pt x="168591" y="150181"/>
                  </a:lnTo>
                  <a:lnTo>
                    <a:pt x="206765" y="151037"/>
                  </a:lnTo>
                  <a:lnTo>
                    <a:pt x="267883" y="166219"/>
                  </a:lnTo>
                  <a:lnTo>
                    <a:pt x="286552" y="177359"/>
                  </a:lnTo>
                  <a:lnTo>
                    <a:pt x="299530" y="193229"/>
                  </a:lnTo>
                  <a:lnTo>
                    <a:pt x="317393" y="232013"/>
                  </a:lnTo>
                  <a:lnTo>
                    <a:pt x="322995" y="268610"/>
                  </a:lnTo>
                  <a:lnTo>
                    <a:pt x="313476" y="309090"/>
                  </a:lnTo>
                  <a:lnTo>
                    <a:pt x="295838" y="350720"/>
                  </a:lnTo>
                  <a:lnTo>
                    <a:pt x="276361" y="369324"/>
                  </a:lnTo>
                  <a:lnTo>
                    <a:pt x="264615" y="375923"/>
                  </a:lnTo>
                  <a:lnTo>
                    <a:pt x="239087" y="380135"/>
                  </a:lnTo>
                  <a:lnTo>
                    <a:pt x="188483" y="378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97617" y="3032207"/>
            <a:ext cx="5228086" cy="785545"/>
            <a:chOff x="497617" y="3032207"/>
            <a:chExt cx="5228086" cy="785545"/>
          </a:xfrm>
        </p:grpSpPr>
        <p:sp>
          <p:nvSpPr>
            <p:cNvPr id="106" name="Freeform 105"/>
            <p:cNvSpPr/>
            <p:nvPr/>
          </p:nvSpPr>
          <p:spPr>
            <a:xfrm>
              <a:off x="677786" y="3537575"/>
              <a:ext cx="17095" cy="221099"/>
            </a:xfrm>
            <a:custGeom>
              <a:avLst/>
              <a:gdLst/>
              <a:ahLst/>
              <a:cxnLst/>
              <a:rect l="0" t="0" r="0" b="0"/>
              <a:pathLst>
                <a:path w="17095" h="221099">
                  <a:moveTo>
                    <a:pt x="17094" y="0"/>
                  </a:moveTo>
                  <a:lnTo>
                    <a:pt x="306" y="55045"/>
                  </a:lnTo>
                  <a:lnTo>
                    <a:pt x="0" y="109572"/>
                  </a:lnTo>
                  <a:lnTo>
                    <a:pt x="5269" y="170733"/>
                  </a:lnTo>
                  <a:lnTo>
                    <a:pt x="656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7617" y="3439689"/>
              <a:ext cx="443682" cy="378063"/>
            </a:xfrm>
            <a:custGeom>
              <a:avLst/>
              <a:gdLst/>
              <a:ahLst/>
              <a:cxnLst/>
              <a:rect l="0" t="0" r="0" b="0"/>
              <a:pathLst>
                <a:path w="443682" h="378063">
                  <a:moveTo>
                    <a:pt x="292020" y="34715"/>
                  </a:moveTo>
                  <a:lnTo>
                    <a:pt x="257228" y="20243"/>
                  </a:lnTo>
                  <a:lnTo>
                    <a:pt x="195244" y="14959"/>
                  </a:lnTo>
                  <a:lnTo>
                    <a:pt x="132264" y="19504"/>
                  </a:lnTo>
                  <a:lnTo>
                    <a:pt x="94556" y="33977"/>
                  </a:lnTo>
                  <a:lnTo>
                    <a:pt x="38099" y="88216"/>
                  </a:lnTo>
                  <a:lnTo>
                    <a:pt x="18562" y="124786"/>
                  </a:lnTo>
                  <a:lnTo>
                    <a:pt x="2650" y="179065"/>
                  </a:lnTo>
                  <a:lnTo>
                    <a:pt x="0" y="219685"/>
                  </a:lnTo>
                  <a:lnTo>
                    <a:pt x="7274" y="255637"/>
                  </a:lnTo>
                  <a:lnTo>
                    <a:pt x="31099" y="317344"/>
                  </a:lnTo>
                  <a:lnTo>
                    <a:pt x="45034" y="336192"/>
                  </a:lnTo>
                  <a:lnTo>
                    <a:pt x="75729" y="359958"/>
                  </a:lnTo>
                  <a:lnTo>
                    <a:pt x="102304" y="372289"/>
                  </a:lnTo>
                  <a:lnTo>
                    <a:pt x="150150" y="378062"/>
                  </a:lnTo>
                  <a:lnTo>
                    <a:pt x="200201" y="374053"/>
                  </a:lnTo>
                  <a:lnTo>
                    <a:pt x="245187" y="370006"/>
                  </a:lnTo>
                  <a:lnTo>
                    <a:pt x="302309" y="348863"/>
                  </a:lnTo>
                  <a:lnTo>
                    <a:pt x="347475" y="322156"/>
                  </a:lnTo>
                  <a:lnTo>
                    <a:pt x="407669" y="263209"/>
                  </a:lnTo>
                  <a:lnTo>
                    <a:pt x="420628" y="242723"/>
                  </a:lnTo>
                  <a:lnTo>
                    <a:pt x="438480" y="191443"/>
                  </a:lnTo>
                  <a:lnTo>
                    <a:pt x="443681" y="162863"/>
                  </a:lnTo>
                  <a:lnTo>
                    <a:pt x="440032" y="113889"/>
                  </a:lnTo>
                  <a:lnTo>
                    <a:pt x="434622" y="79652"/>
                  </a:lnTo>
                  <a:lnTo>
                    <a:pt x="422079" y="54297"/>
                  </a:lnTo>
                  <a:lnTo>
                    <a:pt x="385431" y="18956"/>
                  </a:lnTo>
                  <a:lnTo>
                    <a:pt x="349203" y="2229"/>
                  </a:lnTo>
                  <a:lnTo>
                    <a:pt x="322504" y="0"/>
                  </a:lnTo>
                  <a:lnTo>
                    <a:pt x="270963" y="3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84476" y="3379647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11179" y="11179"/>
                  </a:lnTo>
                  <a:lnTo>
                    <a:pt x="16667" y="29145"/>
                  </a:lnTo>
                  <a:lnTo>
                    <a:pt x="25779" y="78807"/>
                  </a:lnTo>
                  <a:lnTo>
                    <a:pt x="29865" y="130975"/>
                  </a:lnTo>
                  <a:lnTo>
                    <a:pt x="36665" y="190886"/>
                  </a:lnTo>
                  <a:lnTo>
                    <a:pt x="46089" y="247502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579274" y="345334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7236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47689" y="3495461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5589"/>
                  </a:lnTo>
                  <a:lnTo>
                    <a:pt x="4630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21430" y="3315283"/>
              <a:ext cx="207975" cy="330445"/>
            </a:xfrm>
            <a:custGeom>
              <a:avLst/>
              <a:gdLst/>
              <a:ahLst/>
              <a:cxnLst/>
              <a:rect l="0" t="0" r="0" b="0"/>
              <a:pathLst>
                <a:path w="207975" h="330445">
                  <a:moveTo>
                    <a:pt x="0" y="53836"/>
                  </a:moveTo>
                  <a:lnTo>
                    <a:pt x="11178" y="37068"/>
                  </a:lnTo>
                  <a:lnTo>
                    <a:pt x="26025" y="25716"/>
                  </a:lnTo>
                  <a:lnTo>
                    <a:pt x="67118" y="263"/>
                  </a:lnTo>
                  <a:lnTo>
                    <a:pt x="85982" y="0"/>
                  </a:lnTo>
                  <a:lnTo>
                    <a:pt x="116333" y="12018"/>
                  </a:lnTo>
                  <a:lnTo>
                    <a:pt x="164376" y="50661"/>
                  </a:lnTo>
                  <a:lnTo>
                    <a:pt x="180245" y="77071"/>
                  </a:lnTo>
                  <a:lnTo>
                    <a:pt x="203353" y="138255"/>
                  </a:lnTo>
                  <a:lnTo>
                    <a:pt x="207974" y="194687"/>
                  </a:lnTo>
                  <a:lnTo>
                    <a:pt x="200572" y="230880"/>
                  </a:lnTo>
                  <a:lnTo>
                    <a:pt x="176700" y="285207"/>
                  </a:lnTo>
                  <a:lnTo>
                    <a:pt x="159720" y="311384"/>
                  </a:lnTo>
                  <a:lnTo>
                    <a:pt x="140396" y="323499"/>
                  </a:lnTo>
                  <a:lnTo>
                    <a:pt x="117380" y="330444"/>
                  </a:lnTo>
                  <a:lnTo>
                    <a:pt x="95453" y="329631"/>
                  </a:lnTo>
                  <a:lnTo>
                    <a:pt x="77128" y="322251"/>
                  </a:lnTo>
                  <a:lnTo>
                    <a:pt x="46300" y="298449"/>
                  </a:lnTo>
                  <a:lnTo>
                    <a:pt x="30356" y="272543"/>
                  </a:lnTo>
                  <a:lnTo>
                    <a:pt x="28309" y="252815"/>
                  </a:lnTo>
                  <a:lnTo>
                    <a:pt x="29401" y="242640"/>
                  </a:lnTo>
                  <a:lnTo>
                    <a:pt x="33639" y="234688"/>
                  </a:lnTo>
                  <a:lnTo>
                    <a:pt x="47706" y="222732"/>
                  </a:lnTo>
                  <a:lnTo>
                    <a:pt x="80945" y="215013"/>
                  </a:lnTo>
                  <a:lnTo>
                    <a:pt x="132929" y="213575"/>
                  </a:lnTo>
                  <a:lnTo>
                    <a:pt x="189513" y="222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28261" y="3379647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05741" y="341123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68953" y="3288762"/>
              <a:ext cx="255726" cy="322513"/>
            </a:xfrm>
            <a:custGeom>
              <a:avLst/>
              <a:gdLst/>
              <a:ahLst/>
              <a:cxnLst/>
              <a:rect l="0" t="0" r="0" b="0"/>
              <a:pathLst>
                <a:path w="255726" h="322513">
                  <a:moveTo>
                    <a:pt x="0" y="59300"/>
                  </a:moveTo>
                  <a:lnTo>
                    <a:pt x="55087" y="9802"/>
                  </a:lnTo>
                  <a:lnTo>
                    <a:pt x="77906" y="2206"/>
                  </a:lnTo>
                  <a:lnTo>
                    <a:pt x="102475" y="0"/>
                  </a:lnTo>
                  <a:lnTo>
                    <a:pt x="125093" y="2918"/>
                  </a:lnTo>
                  <a:lnTo>
                    <a:pt x="143725" y="11235"/>
                  </a:lnTo>
                  <a:lnTo>
                    <a:pt x="151968" y="16728"/>
                  </a:lnTo>
                  <a:lnTo>
                    <a:pt x="164248" y="32190"/>
                  </a:lnTo>
                  <a:lnTo>
                    <a:pt x="169160" y="41226"/>
                  </a:lnTo>
                  <a:lnTo>
                    <a:pt x="171499" y="60626"/>
                  </a:lnTo>
                  <a:lnTo>
                    <a:pt x="167469" y="79776"/>
                  </a:lnTo>
                  <a:lnTo>
                    <a:pt x="157879" y="96087"/>
                  </a:lnTo>
                  <a:lnTo>
                    <a:pt x="142698" y="108015"/>
                  </a:lnTo>
                  <a:lnTo>
                    <a:pt x="104357" y="125204"/>
                  </a:lnTo>
                  <a:lnTo>
                    <a:pt x="102326" y="127803"/>
                  </a:lnTo>
                  <a:lnTo>
                    <a:pt x="105652" y="129535"/>
                  </a:lnTo>
                  <a:lnTo>
                    <a:pt x="162004" y="144148"/>
                  </a:lnTo>
                  <a:lnTo>
                    <a:pt x="219079" y="162327"/>
                  </a:lnTo>
                  <a:lnTo>
                    <a:pt x="236189" y="173720"/>
                  </a:lnTo>
                  <a:lnTo>
                    <a:pt x="248472" y="189702"/>
                  </a:lnTo>
                  <a:lnTo>
                    <a:pt x="253386" y="198877"/>
                  </a:lnTo>
                  <a:lnTo>
                    <a:pt x="255725" y="218430"/>
                  </a:lnTo>
                  <a:lnTo>
                    <a:pt x="251696" y="237649"/>
                  </a:lnTo>
                  <a:lnTo>
                    <a:pt x="230046" y="269051"/>
                  </a:lnTo>
                  <a:lnTo>
                    <a:pt x="214547" y="283544"/>
                  </a:lnTo>
                  <a:lnTo>
                    <a:pt x="166469" y="308792"/>
                  </a:lnTo>
                  <a:lnTo>
                    <a:pt x="125753" y="318447"/>
                  </a:lnTo>
                  <a:lnTo>
                    <a:pt x="84228" y="32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10846" y="330594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74321" y="3348929"/>
              <a:ext cx="136871" cy="20191"/>
            </a:xfrm>
            <a:custGeom>
              <a:avLst/>
              <a:gdLst/>
              <a:ahLst/>
              <a:cxnLst/>
              <a:rect l="0" t="0" r="0" b="0"/>
              <a:pathLst>
                <a:path w="136871" h="20191">
                  <a:moveTo>
                    <a:pt x="136870" y="20190"/>
                  </a:moveTo>
                  <a:lnTo>
                    <a:pt x="125692" y="9011"/>
                  </a:lnTo>
                  <a:lnTo>
                    <a:pt x="104606" y="3523"/>
                  </a:lnTo>
                  <a:lnTo>
                    <a:pt x="48999" y="0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01179" y="3211191"/>
              <a:ext cx="41682" cy="357970"/>
            </a:xfrm>
            <a:custGeom>
              <a:avLst/>
              <a:gdLst/>
              <a:ahLst/>
              <a:cxnLst/>
              <a:rect l="0" t="0" r="0" b="0"/>
              <a:pathLst>
                <a:path w="41682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4843"/>
                  </a:lnTo>
                  <a:lnTo>
                    <a:pt x="10315" y="203547"/>
                  </a:lnTo>
                  <a:lnTo>
                    <a:pt x="21361" y="262519"/>
                  </a:lnTo>
                  <a:lnTo>
                    <a:pt x="37098" y="323736"/>
                  </a:lnTo>
                  <a:lnTo>
                    <a:pt x="4168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33441" y="3305948"/>
              <a:ext cx="241005" cy="145386"/>
            </a:xfrm>
            <a:custGeom>
              <a:avLst/>
              <a:gdLst/>
              <a:ahLst/>
              <a:cxnLst/>
              <a:rect l="0" t="0" r="0" b="0"/>
              <a:pathLst>
                <a:path w="241005" h="145386">
                  <a:moveTo>
                    <a:pt x="241004" y="126342"/>
                  </a:moveTo>
                  <a:lnTo>
                    <a:pt x="203526" y="118008"/>
                  </a:lnTo>
                  <a:lnTo>
                    <a:pt x="165559" y="119583"/>
                  </a:lnTo>
                  <a:lnTo>
                    <a:pt x="104120" y="133857"/>
                  </a:lnTo>
                  <a:lnTo>
                    <a:pt x="50795" y="144377"/>
                  </a:lnTo>
                  <a:lnTo>
                    <a:pt x="36989" y="145385"/>
                  </a:lnTo>
                  <a:lnTo>
                    <a:pt x="26616" y="142546"/>
                  </a:lnTo>
                  <a:lnTo>
                    <a:pt x="18530" y="137145"/>
                  </a:lnTo>
                  <a:lnTo>
                    <a:pt x="11970" y="130034"/>
                  </a:lnTo>
                  <a:lnTo>
                    <a:pt x="4680" y="109655"/>
                  </a:lnTo>
                  <a:lnTo>
                    <a:pt x="0" y="58445"/>
                  </a:lnTo>
                  <a:lnTo>
                    <a:pt x="93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39853" y="3348062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916601" y="339017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33958" y="3190134"/>
              <a:ext cx="296309" cy="319143"/>
            </a:xfrm>
            <a:custGeom>
              <a:avLst/>
              <a:gdLst/>
              <a:ahLst/>
              <a:cxnLst/>
              <a:rect l="0" t="0" r="0" b="0"/>
              <a:pathLst>
                <a:path w="296309" h="319143">
                  <a:moveTo>
                    <a:pt x="124840" y="0"/>
                  </a:moveTo>
                  <a:lnTo>
                    <a:pt x="69795" y="16789"/>
                  </a:lnTo>
                  <a:lnTo>
                    <a:pt x="10327" y="26084"/>
                  </a:lnTo>
                  <a:lnTo>
                    <a:pt x="4044" y="31428"/>
                  </a:lnTo>
                  <a:lnTo>
                    <a:pt x="1026" y="38499"/>
                  </a:lnTo>
                  <a:lnTo>
                    <a:pt x="0" y="93544"/>
                  </a:lnTo>
                  <a:lnTo>
                    <a:pt x="10017" y="147853"/>
                  </a:lnTo>
                  <a:lnTo>
                    <a:pt x="13196" y="161740"/>
                  </a:lnTo>
                  <a:lnTo>
                    <a:pt x="18825" y="169828"/>
                  </a:lnTo>
                  <a:lnTo>
                    <a:pt x="26087" y="174050"/>
                  </a:lnTo>
                  <a:lnTo>
                    <a:pt x="34438" y="175695"/>
                  </a:lnTo>
                  <a:lnTo>
                    <a:pt x="53076" y="171284"/>
                  </a:lnTo>
                  <a:lnTo>
                    <a:pt x="105207" y="152451"/>
                  </a:lnTo>
                  <a:lnTo>
                    <a:pt x="143849" y="150066"/>
                  </a:lnTo>
                  <a:lnTo>
                    <a:pt x="198828" y="156028"/>
                  </a:lnTo>
                  <a:lnTo>
                    <a:pt x="225574" y="159423"/>
                  </a:lnTo>
                  <a:lnTo>
                    <a:pt x="249159" y="168731"/>
                  </a:lnTo>
                  <a:lnTo>
                    <a:pt x="276578" y="192714"/>
                  </a:lnTo>
                  <a:lnTo>
                    <a:pt x="293931" y="222047"/>
                  </a:lnTo>
                  <a:lnTo>
                    <a:pt x="296308" y="242577"/>
                  </a:lnTo>
                  <a:lnTo>
                    <a:pt x="292294" y="262230"/>
                  </a:lnTo>
                  <a:lnTo>
                    <a:pt x="282712" y="278763"/>
                  </a:lnTo>
                  <a:lnTo>
                    <a:pt x="258574" y="301226"/>
                  </a:lnTo>
                  <a:lnTo>
                    <a:pt x="229195" y="317110"/>
                  </a:lnTo>
                  <a:lnTo>
                    <a:pt x="208654" y="319142"/>
                  </a:lnTo>
                  <a:lnTo>
                    <a:pt x="16695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48352" y="3205125"/>
              <a:ext cx="147400" cy="27124"/>
            </a:xfrm>
            <a:custGeom>
              <a:avLst/>
              <a:gdLst/>
              <a:ahLst/>
              <a:cxnLst/>
              <a:rect l="0" t="0" r="0" b="0"/>
              <a:pathLst>
                <a:path w="147400" h="27124">
                  <a:moveTo>
                    <a:pt x="147399" y="6066"/>
                  </a:moveTo>
                  <a:lnTo>
                    <a:pt x="113777" y="0"/>
                  </a:lnTo>
                  <a:lnTo>
                    <a:pt x="53992" y="10626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90466" y="3274362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02883" y="25194"/>
                  </a:lnTo>
                  <a:lnTo>
                    <a:pt x="51475" y="41545"/>
                  </a:lnTo>
                  <a:lnTo>
                    <a:pt x="19541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22134" y="3053264"/>
              <a:ext cx="20684" cy="357970"/>
            </a:xfrm>
            <a:custGeom>
              <a:avLst/>
              <a:gdLst/>
              <a:ahLst/>
              <a:cxnLst/>
              <a:rect l="0" t="0" r="0" b="0"/>
              <a:pathLst>
                <a:path w="20684" h="357970">
                  <a:moveTo>
                    <a:pt x="0" y="0"/>
                  </a:moveTo>
                  <a:lnTo>
                    <a:pt x="5589" y="58617"/>
                  </a:lnTo>
                  <a:lnTo>
                    <a:pt x="16789" y="113961"/>
                  </a:lnTo>
                  <a:lnTo>
                    <a:pt x="19793" y="162968"/>
                  </a:lnTo>
                  <a:lnTo>
                    <a:pt x="20683" y="214533"/>
                  </a:lnTo>
                  <a:lnTo>
                    <a:pt x="19777" y="264517"/>
                  </a:lnTo>
                  <a:lnTo>
                    <a:pt x="12702" y="317152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388033" y="3032207"/>
              <a:ext cx="337670" cy="448629"/>
            </a:xfrm>
            <a:custGeom>
              <a:avLst/>
              <a:gdLst/>
              <a:ahLst/>
              <a:cxnLst/>
              <a:rect l="0" t="0" r="0" b="0"/>
              <a:pathLst>
                <a:path w="337670" h="448629">
                  <a:moveTo>
                    <a:pt x="244713" y="0"/>
                  </a:moveTo>
                  <a:lnTo>
                    <a:pt x="202021" y="3119"/>
                  </a:lnTo>
                  <a:lnTo>
                    <a:pt x="148710" y="16788"/>
                  </a:lnTo>
                  <a:lnTo>
                    <a:pt x="88239" y="26084"/>
                  </a:lnTo>
                  <a:lnTo>
                    <a:pt x="36553" y="23263"/>
                  </a:lnTo>
                  <a:lnTo>
                    <a:pt x="9088" y="22037"/>
                  </a:lnTo>
                  <a:lnTo>
                    <a:pt x="2232" y="25220"/>
                  </a:lnTo>
                  <a:lnTo>
                    <a:pt x="0" y="30851"/>
                  </a:lnTo>
                  <a:lnTo>
                    <a:pt x="7641" y="65106"/>
                  </a:lnTo>
                  <a:lnTo>
                    <a:pt x="32155" y="124402"/>
                  </a:lnTo>
                  <a:lnTo>
                    <a:pt x="47788" y="168073"/>
                  </a:lnTo>
                  <a:lnTo>
                    <a:pt x="53768" y="172880"/>
                  </a:lnTo>
                  <a:lnTo>
                    <a:pt x="61265" y="173745"/>
                  </a:lnTo>
                  <a:lnTo>
                    <a:pt x="69771" y="171982"/>
                  </a:lnTo>
                  <a:lnTo>
                    <a:pt x="85463" y="160664"/>
                  </a:lnTo>
                  <a:lnTo>
                    <a:pt x="101405" y="146276"/>
                  </a:lnTo>
                  <a:lnTo>
                    <a:pt x="120189" y="135981"/>
                  </a:lnTo>
                  <a:lnTo>
                    <a:pt x="156084" y="129198"/>
                  </a:lnTo>
                  <a:lnTo>
                    <a:pt x="190767" y="132777"/>
                  </a:lnTo>
                  <a:lnTo>
                    <a:pt x="223270" y="146836"/>
                  </a:lnTo>
                  <a:lnTo>
                    <a:pt x="272138" y="186262"/>
                  </a:lnTo>
                  <a:lnTo>
                    <a:pt x="314846" y="242795"/>
                  </a:lnTo>
                  <a:lnTo>
                    <a:pt x="330354" y="273930"/>
                  </a:lnTo>
                  <a:lnTo>
                    <a:pt x="337669" y="324298"/>
                  </a:lnTo>
                  <a:lnTo>
                    <a:pt x="335994" y="376188"/>
                  </a:lnTo>
                  <a:lnTo>
                    <a:pt x="329736" y="397651"/>
                  </a:lnTo>
                  <a:lnTo>
                    <a:pt x="319156" y="414990"/>
                  </a:lnTo>
                  <a:lnTo>
                    <a:pt x="294456" y="437905"/>
                  </a:lnTo>
                  <a:lnTo>
                    <a:pt x="271890" y="446138"/>
                  </a:lnTo>
                  <a:lnTo>
                    <a:pt x="247433" y="448628"/>
                  </a:lnTo>
                  <a:lnTo>
                    <a:pt x="186839" y="437685"/>
                  </a:lnTo>
                  <a:lnTo>
                    <a:pt x="12890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624382" y="4022729"/>
            <a:ext cx="1415390" cy="533971"/>
            <a:chOff x="624382" y="4022729"/>
            <a:chExt cx="1415390" cy="533971"/>
          </a:xfrm>
        </p:grpSpPr>
        <p:sp>
          <p:nvSpPr>
            <p:cNvPr id="127" name="Freeform 126"/>
            <p:cNvSpPr/>
            <p:nvPr/>
          </p:nvSpPr>
          <p:spPr>
            <a:xfrm>
              <a:off x="724098" y="4157938"/>
              <a:ext cx="223467" cy="358933"/>
            </a:xfrm>
            <a:custGeom>
              <a:avLst/>
              <a:gdLst/>
              <a:ahLst/>
              <a:cxnLst/>
              <a:rect l="0" t="0" r="0" b="0"/>
              <a:pathLst>
                <a:path w="223467" h="358933">
                  <a:moveTo>
                    <a:pt x="23425" y="21875"/>
                  </a:moveTo>
                  <a:lnTo>
                    <a:pt x="3181" y="65838"/>
                  </a:lnTo>
                  <a:lnTo>
                    <a:pt x="571" y="68731"/>
                  </a:lnTo>
                  <a:lnTo>
                    <a:pt x="0" y="67151"/>
                  </a:lnTo>
                  <a:lnTo>
                    <a:pt x="789" y="62587"/>
                  </a:lnTo>
                  <a:lnTo>
                    <a:pt x="13078" y="44986"/>
                  </a:lnTo>
                  <a:lnTo>
                    <a:pt x="51825" y="4200"/>
                  </a:lnTo>
                  <a:lnTo>
                    <a:pt x="61076" y="733"/>
                  </a:lnTo>
                  <a:lnTo>
                    <a:pt x="83832" y="0"/>
                  </a:lnTo>
                  <a:lnTo>
                    <a:pt x="117363" y="11754"/>
                  </a:lnTo>
                  <a:lnTo>
                    <a:pt x="143935" y="30055"/>
                  </a:lnTo>
                  <a:lnTo>
                    <a:pt x="166626" y="61474"/>
                  </a:lnTo>
                  <a:lnTo>
                    <a:pt x="182533" y="124633"/>
                  </a:lnTo>
                  <a:lnTo>
                    <a:pt x="190034" y="179954"/>
                  </a:lnTo>
                  <a:lnTo>
                    <a:pt x="183111" y="237631"/>
                  </a:lnTo>
                  <a:lnTo>
                    <a:pt x="167084" y="294913"/>
                  </a:lnTo>
                  <a:lnTo>
                    <a:pt x="156718" y="326993"/>
                  </a:lnTo>
                  <a:lnTo>
                    <a:pt x="143497" y="345046"/>
                  </a:lnTo>
                  <a:lnTo>
                    <a:pt x="135059" y="353136"/>
                  </a:lnTo>
                  <a:lnTo>
                    <a:pt x="125923" y="357359"/>
                  </a:lnTo>
                  <a:lnTo>
                    <a:pt x="106414" y="358932"/>
                  </a:lnTo>
                  <a:lnTo>
                    <a:pt x="97469" y="355374"/>
                  </a:lnTo>
                  <a:lnTo>
                    <a:pt x="81290" y="342063"/>
                  </a:lnTo>
                  <a:lnTo>
                    <a:pt x="64617" y="314837"/>
                  </a:lnTo>
                  <a:lnTo>
                    <a:pt x="52267" y="284544"/>
                  </a:lnTo>
                  <a:lnTo>
                    <a:pt x="51062" y="263789"/>
                  </a:lnTo>
                  <a:lnTo>
                    <a:pt x="52378" y="253341"/>
                  </a:lnTo>
                  <a:lnTo>
                    <a:pt x="57935" y="246376"/>
                  </a:lnTo>
                  <a:lnTo>
                    <a:pt x="76587" y="238636"/>
                  </a:lnTo>
                  <a:lnTo>
                    <a:pt x="97355" y="241436"/>
                  </a:lnTo>
                  <a:lnTo>
                    <a:pt x="139284" y="262297"/>
                  </a:lnTo>
                  <a:lnTo>
                    <a:pt x="193348" y="297202"/>
                  </a:lnTo>
                  <a:lnTo>
                    <a:pt x="223466" y="306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4382" y="4022729"/>
              <a:ext cx="540414" cy="533971"/>
            </a:xfrm>
            <a:custGeom>
              <a:avLst/>
              <a:gdLst/>
              <a:ahLst/>
              <a:cxnLst/>
              <a:rect l="0" t="0" r="0" b="0"/>
              <a:pathLst>
                <a:path w="540414" h="533971">
                  <a:moveTo>
                    <a:pt x="333711" y="20214"/>
                  </a:moveTo>
                  <a:lnTo>
                    <a:pt x="278666" y="3426"/>
                  </a:lnTo>
                  <a:lnTo>
                    <a:pt x="224138" y="0"/>
                  </a:lnTo>
                  <a:lnTo>
                    <a:pt x="168567" y="4913"/>
                  </a:lnTo>
                  <a:lnTo>
                    <a:pt x="124965" y="18318"/>
                  </a:lnTo>
                  <a:lnTo>
                    <a:pt x="100155" y="36939"/>
                  </a:lnTo>
                  <a:lnTo>
                    <a:pt x="63687" y="89790"/>
                  </a:lnTo>
                  <a:lnTo>
                    <a:pt x="36614" y="142448"/>
                  </a:lnTo>
                  <a:lnTo>
                    <a:pt x="14968" y="204247"/>
                  </a:lnTo>
                  <a:lnTo>
                    <a:pt x="0" y="264767"/>
                  </a:lnTo>
                  <a:lnTo>
                    <a:pt x="867" y="305194"/>
                  </a:lnTo>
                  <a:lnTo>
                    <a:pt x="11640" y="360775"/>
                  </a:lnTo>
                  <a:lnTo>
                    <a:pt x="34609" y="415645"/>
                  </a:lnTo>
                  <a:lnTo>
                    <a:pt x="83696" y="474654"/>
                  </a:lnTo>
                  <a:lnTo>
                    <a:pt x="98201" y="489689"/>
                  </a:lnTo>
                  <a:lnTo>
                    <a:pt x="142218" y="509999"/>
                  </a:lnTo>
                  <a:lnTo>
                    <a:pt x="196580" y="528888"/>
                  </a:lnTo>
                  <a:lnTo>
                    <a:pt x="233938" y="533970"/>
                  </a:lnTo>
                  <a:lnTo>
                    <a:pt x="287313" y="527282"/>
                  </a:lnTo>
                  <a:lnTo>
                    <a:pt x="349264" y="505716"/>
                  </a:lnTo>
                  <a:lnTo>
                    <a:pt x="406686" y="480967"/>
                  </a:lnTo>
                  <a:lnTo>
                    <a:pt x="449381" y="449308"/>
                  </a:lnTo>
                  <a:lnTo>
                    <a:pt x="482035" y="409260"/>
                  </a:lnTo>
                  <a:lnTo>
                    <a:pt x="510463" y="351469"/>
                  </a:lnTo>
                  <a:lnTo>
                    <a:pt x="535174" y="295870"/>
                  </a:lnTo>
                  <a:lnTo>
                    <a:pt x="540413" y="247989"/>
                  </a:lnTo>
                  <a:lnTo>
                    <a:pt x="532295" y="189295"/>
                  </a:lnTo>
                  <a:lnTo>
                    <a:pt x="514843" y="126968"/>
                  </a:lnTo>
                  <a:lnTo>
                    <a:pt x="487557" y="83675"/>
                  </a:lnTo>
                  <a:lnTo>
                    <a:pt x="468767" y="64796"/>
                  </a:lnTo>
                  <a:lnTo>
                    <a:pt x="406081" y="27849"/>
                  </a:lnTo>
                  <a:lnTo>
                    <a:pt x="367372" y="15587"/>
                  </a:lnTo>
                  <a:lnTo>
                    <a:pt x="318610" y="10851"/>
                  </a:lnTo>
                  <a:lnTo>
                    <a:pt x="291597" y="9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17567" y="4116642"/>
              <a:ext cx="30123" cy="379027"/>
            </a:xfrm>
            <a:custGeom>
              <a:avLst/>
              <a:gdLst/>
              <a:ahLst/>
              <a:cxnLst/>
              <a:rect l="0" t="0" r="0" b="0"/>
              <a:pathLst>
                <a:path w="30123" h="379027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175" y="162968"/>
                  </a:lnTo>
                  <a:lnTo>
                    <a:pt x="9971" y="213363"/>
                  </a:lnTo>
                  <a:lnTo>
                    <a:pt x="17346" y="272906"/>
                  </a:lnTo>
                  <a:lnTo>
                    <a:pt x="19149" y="329728"/>
                  </a:lnTo>
                  <a:lnTo>
                    <a:pt x="3012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11005" y="4090372"/>
              <a:ext cx="328767" cy="377714"/>
            </a:xfrm>
            <a:custGeom>
              <a:avLst/>
              <a:gdLst/>
              <a:ahLst/>
              <a:cxnLst/>
              <a:rect l="0" t="0" r="0" b="0"/>
              <a:pathLst>
                <a:path w="328767" h="377714">
                  <a:moveTo>
                    <a:pt x="194653" y="5213"/>
                  </a:moveTo>
                  <a:lnTo>
                    <a:pt x="137388" y="5213"/>
                  </a:lnTo>
                  <a:lnTo>
                    <a:pt x="76496" y="5213"/>
                  </a:lnTo>
                  <a:lnTo>
                    <a:pt x="16746" y="0"/>
                  </a:lnTo>
                  <a:lnTo>
                    <a:pt x="5858" y="1737"/>
                  </a:lnTo>
                  <a:lnTo>
                    <a:pt x="939" y="6405"/>
                  </a:lnTo>
                  <a:lnTo>
                    <a:pt x="0" y="13027"/>
                  </a:lnTo>
                  <a:lnTo>
                    <a:pt x="12868" y="66120"/>
                  </a:lnTo>
                  <a:lnTo>
                    <a:pt x="29800" y="126318"/>
                  </a:lnTo>
                  <a:lnTo>
                    <a:pt x="35618" y="133913"/>
                  </a:lnTo>
                  <a:lnTo>
                    <a:pt x="43006" y="137806"/>
                  </a:lnTo>
                  <a:lnTo>
                    <a:pt x="60574" y="139013"/>
                  </a:lnTo>
                  <a:lnTo>
                    <a:pt x="121198" y="126298"/>
                  </a:lnTo>
                  <a:lnTo>
                    <a:pt x="169355" y="133289"/>
                  </a:lnTo>
                  <a:lnTo>
                    <a:pt x="223321" y="145936"/>
                  </a:lnTo>
                  <a:lnTo>
                    <a:pt x="266606" y="168104"/>
                  </a:lnTo>
                  <a:lnTo>
                    <a:pt x="306265" y="201937"/>
                  </a:lnTo>
                  <a:lnTo>
                    <a:pt x="322219" y="234037"/>
                  </a:lnTo>
                  <a:lnTo>
                    <a:pt x="328766" y="273184"/>
                  </a:lnTo>
                  <a:lnTo>
                    <a:pt x="324059" y="294327"/>
                  </a:lnTo>
                  <a:lnTo>
                    <a:pt x="301973" y="326964"/>
                  </a:lnTo>
                  <a:lnTo>
                    <a:pt x="273910" y="354771"/>
                  </a:lnTo>
                  <a:lnTo>
                    <a:pt x="225583" y="376575"/>
                  </a:lnTo>
                  <a:lnTo>
                    <a:pt x="204890" y="377713"/>
                  </a:lnTo>
                  <a:lnTo>
                    <a:pt x="145104" y="365729"/>
                  </a:lnTo>
                  <a:lnTo>
                    <a:pt x="120953" y="36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379440" y="4095585"/>
            <a:ext cx="200042" cy="252685"/>
            <a:chOff x="2379440" y="4095585"/>
            <a:chExt cx="200042" cy="252685"/>
          </a:xfrm>
        </p:grpSpPr>
        <p:sp>
          <p:nvSpPr>
            <p:cNvPr id="132" name="Freeform 131"/>
            <p:cNvSpPr/>
            <p:nvPr/>
          </p:nvSpPr>
          <p:spPr>
            <a:xfrm>
              <a:off x="2379440" y="4242984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5" y="5590"/>
                  </a:lnTo>
                  <a:lnTo>
                    <a:pt x="87251" y="17959"/>
                  </a:lnTo>
                  <a:lnTo>
                    <a:pt x="3460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53139" y="409558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16310" y="432721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865537" y="4023874"/>
            <a:ext cx="1464945" cy="384689"/>
            <a:chOff x="2865537" y="4023874"/>
            <a:chExt cx="1464945" cy="384689"/>
          </a:xfrm>
        </p:grpSpPr>
        <p:sp>
          <p:nvSpPr>
            <p:cNvPr id="136" name="Freeform 135"/>
            <p:cNvSpPr/>
            <p:nvPr/>
          </p:nvSpPr>
          <p:spPr>
            <a:xfrm>
              <a:off x="2865537" y="4025161"/>
              <a:ext cx="307535" cy="383402"/>
            </a:xfrm>
            <a:custGeom>
              <a:avLst/>
              <a:gdLst/>
              <a:ahLst/>
              <a:cxnLst/>
              <a:rect l="0" t="0" r="0" b="0"/>
              <a:pathLst>
                <a:path w="307535" h="383402">
                  <a:moveTo>
                    <a:pt x="282483" y="7253"/>
                  </a:moveTo>
                  <a:lnTo>
                    <a:pt x="265716" y="1664"/>
                  </a:lnTo>
                  <a:lnTo>
                    <a:pt x="248125" y="2040"/>
                  </a:lnTo>
                  <a:lnTo>
                    <a:pt x="189485" y="6566"/>
                  </a:lnTo>
                  <a:lnTo>
                    <a:pt x="134739" y="7118"/>
                  </a:lnTo>
                  <a:lnTo>
                    <a:pt x="72085" y="0"/>
                  </a:lnTo>
                  <a:lnTo>
                    <a:pt x="21731" y="491"/>
                  </a:lnTo>
                  <a:lnTo>
                    <a:pt x="10382" y="2745"/>
                  </a:lnTo>
                  <a:lnTo>
                    <a:pt x="3987" y="8927"/>
                  </a:lnTo>
                  <a:lnTo>
                    <a:pt x="893" y="17728"/>
                  </a:lnTo>
                  <a:lnTo>
                    <a:pt x="0" y="28274"/>
                  </a:lnTo>
                  <a:lnTo>
                    <a:pt x="18235" y="89281"/>
                  </a:lnTo>
                  <a:lnTo>
                    <a:pt x="26999" y="110391"/>
                  </a:lnTo>
                  <a:lnTo>
                    <a:pt x="38693" y="127571"/>
                  </a:lnTo>
                  <a:lnTo>
                    <a:pt x="45087" y="130749"/>
                  </a:lnTo>
                  <a:lnTo>
                    <a:pt x="51690" y="130528"/>
                  </a:lnTo>
                  <a:lnTo>
                    <a:pt x="67605" y="126383"/>
                  </a:lnTo>
                  <a:lnTo>
                    <a:pt x="101702" y="125219"/>
                  </a:lnTo>
                  <a:lnTo>
                    <a:pt x="151497" y="134713"/>
                  </a:lnTo>
                  <a:lnTo>
                    <a:pt x="179814" y="142281"/>
                  </a:lnTo>
                  <a:lnTo>
                    <a:pt x="239583" y="172438"/>
                  </a:lnTo>
                  <a:lnTo>
                    <a:pt x="263663" y="192027"/>
                  </a:lnTo>
                  <a:lnTo>
                    <a:pt x="284446" y="219539"/>
                  </a:lnTo>
                  <a:lnTo>
                    <a:pt x="306384" y="270692"/>
                  </a:lnTo>
                  <a:lnTo>
                    <a:pt x="307534" y="291623"/>
                  </a:lnTo>
                  <a:lnTo>
                    <a:pt x="302976" y="312624"/>
                  </a:lnTo>
                  <a:lnTo>
                    <a:pt x="293151" y="333657"/>
                  </a:lnTo>
                  <a:lnTo>
                    <a:pt x="268877" y="359639"/>
                  </a:lnTo>
                  <a:lnTo>
                    <a:pt x="233868" y="376566"/>
                  </a:lnTo>
                  <a:lnTo>
                    <a:pt x="188270" y="383401"/>
                  </a:lnTo>
                  <a:lnTo>
                    <a:pt x="132253" y="377567"/>
                  </a:lnTo>
                  <a:lnTo>
                    <a:pt x="114027" y="375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11274" y="415875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00746" y="4268980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90"/>
                  </a:moveTo>
                  <a:lnTo>
                    <a:pt x="141160" y="0"/>
                  </a:lnTo>
                  <a:lnTo>
                    <a:pt x="94477" y="4442"/>
                  </a:lnTo>
                  <a:lnTo>
                    <a:pt x="36383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45802" y="4023874"/>
              <a:ext cx="284680" cy="355982"/>
            </a:xfrm>
            <a:custGeom>
              <a:avLst/>
              <a:gdLst/>
              <a:ahLst/>
              <a:cxnLst/>
              <a:rect l="0" t="0" r="0" b="0"/>
              <a:pathLst>
                <a:path w="284680" h="355982">
                  <a:moveTo>
                    <a:pt x="18198" y="19069"/>
                  </a:moveTo>
                  <a:lnTo>
                    <a:pt x="0" y="25135"/>
                  </a:lnTo>
                  <a:lnTo>
                    <a:pt x="61245" y="4720"/>
                  </a:lnTo>
                  <a:lnTo>
                    <a:pt x="97763" y="0"/>
                  </a:lnTo>
                  <a:lnTo>
                    <a:pt x="132630" y="4190"/>
                  </a:lnTo>
                  <a:lnTo>
                    <a:pt x="140109" y="10320"/>
                  </a:lnTo>
                  <a:lnTo>
                    <a:pt x="148420" y="29608"/>
                  </a:lnTo>
                  <a:lnTo>
                    <a:pt x="148994" y="50659"/>
                  </a:lnTo>
                  <a:lnTo>
                    <a:pt x="144180" y="70544"/>
                  </a:lnTo>
                  <a:lnTo>
                    <a:pt x="134241" y="87180"/>
                  </a:lnTo>
                  <a:lnTo>
                    <a:pt x="109903" y="109700"/>
                  </a:lnTo>
                  <a:lnTo>
                    <a:pt x="108580" y="114585"/>
                  </a:lnTo>
                  <a:lnTo>
                    <a:pt x="112378" y="117841"/>
                  </a:lnTo>
                  <a:lnTo>
                    <a:pt x="169590" y="135234"/>
                  </a:lnTo>
                  <a:lnTo>
                    <a:pt x="226737" y="153646"/>
                  </a:lnTo>
                  <a:lnTo>
                    <a:pt x="266642" y="184638"/>
                  </a:lnTo>
                  <a:lnTo>
                    <a:pt x="282624" y="210846"/>
                  </a:lnTo>
                  <a:lnTo>
                    <a:pt x="284679" y="233764"/>
                  </a:lnTo>
                  <a:lnTo>
                    <a:pt x="276467" y="281016"/>
                  </a:lnTo>
                  <a:lnTo>
                    <a:pt x="261358" y="307903"/>
                  </a:lnTo>
                  <a:lnTo>
                    <a:pt x="242063" y="330687"/>
                  </a:lnTo>
                  <a:lnTo>
                    <a:pt x="215940" y="346666"/>
                  </a:lnTo>
                  <a:lnTo>
                    <a:pt x="161200" y="354141"/>
                  </a:lnTo>
                  <a:lnTo>
                    <a:pt x="112954" y="355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3982347" y="3842901"/>
            <a:ext cx="468614" cy="629775"/>
          </a:xfrm>
          <a:custGeom>
            <a:avLst/>
            <a:gdLst/>
            <a:ahLst/>
            <a:cxnLst/>
            <a:rect l="0" t="0" r="0" b="0"/>
            <a:pathLst>
              <a:path w="468614" h="629775">
                <a:moveTo>
                  <a:pt x="439622" y="84228"/>
                </a:moveTo>
                <a:lnTo>
                  <a:pt x="384577" y="66270"/>
                </a:lnTo>
                <a:lnTo>
                  <a:pt x="330049" y="55681"/>
                </a:lnTo>
                <a:lnTo>
                  <a:pt x="268889" y="58832"/>
                </a:lnTo>
                <a:lnTo>
                  <a:pt x="211748" y="79125"/>
                </a:lnTo>
                <a:lnTo>
                  <a:pt x="155400" y="105664"/>
                </a:lnTo>
                <a:lnTo>
                  <a:pt x="110388" y="133436"/>
                </a:lnTo>
                <a:lnTo>
                  <a:pt x="58882" y="186660"/>
                </a:lnTo>
                <a:lnTo>
                  <a:pt x="30634" y="241780"/>
                </a:lnTo>
                <a:lnTo>
                  <a:pt x="11676" y="298258"/>
                </a:lnTo>
                <a:lnTo>
                  <a:pt x="2167" y="351585"/>
                </a:lnTo>
                <a:lnTo>
                  <a:pt x="0" y="411840"/>
                </a:lnTo>
                <a:lnTo>
                  <a:pt x="6246" y="471807"/>
                </a:lnTo>
                <a:lnTo>
                  <a:pt x="21957" y="532057"/>
                </a:lnTo>
                <a:lnTo>
                  <a:pt x="43688" y="567088"/>
                </a:lnTo>
                <a:lnTo>
                  <a:pt x="82472" y="604777"/>
                </a:lnTo>
                <a:lnTo>
                  <a:pt x="119070" y="621910"/>
                </a:lnTo>
                <a:lnTo>
                  <a:pt x="173359" y="629774"/>
                </a:lnTo>
                <a:lnTo>
                  <a:pt x="232262" y="628208"/>
                </a:lnTo>
                <a:lnTo>
                  <a:pt x="288697" y="616980"/>
                </a:lnTo>
                <a:lnTo>
                  <a:pt x="327575" y="593922"/>
                </a:lnTo>
                <a:lnTo>
                  <a:pt x="388355" y="543645"/>
                </a:lnTo>
                <a:lnTo>
                  <a:pt x="418143" y="498371"/>
                </a:lnTo>
                <a:lnTo>
                  <a:pt x="440969" y="444974"/>
                </a:lnTo>
                <a:lnTo>
                  <a:pt x="456742" y="388717"/>
                </a:lnTo>
                <a:lnTo>
                  <a:pt x="466401" y="328995"/>
                </a:lnTo>
                <a:lnTo>
                  <a:pt x="468613" y="280104"/>
                </a:lnTo>
                <a:lnTo>
                  <a:pt x="462380" y="233642"/>
                </a:lnTo>
                <a:lnTo>
                  <a:pt x="453124" y="179972"/>
                </a:lnTo>
                <a:lnTo>
                  <a:pt x="436041" y="117330"/>
                </a:lnTo>
                <a:lnTo>
                  <a:pt x="398770" y="58157"/>
                </a:lnTo>
                <a:lnTo>
                  <a:pt x="391330" y="49300"/>
                </a:lnTo>
                <a:lnTo>
                  <a:pt x="332466" y="19444"/>
                </a:lnTo>
                <a:lnTo>
                  <a:pt x="280285" y="4188"/>
                </a:lnTo>
                <a:lnTo>
                  <a:pt x="23958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5306362" y="3495461"/>
            <a:ext cx="389556" cy="10529"/>
          </a:xfrm>
          <a:custGeom>
            <a:avLst/>
            <a:gdLst/>
            <a:ahLst/>
            <a:cxnLst/>
            <a:rect l="0" t="0" r="0" b="0"/>
            <a:pathLst>
              <a:path w="389556" h="10529">
                <a:moveTo>
                  <a:pt x="389555" y="0"/>
                </a:moveTo>
                <a:lnTo>
                  <a:pt x="352077" y="8333"/>
                </a:lnTo>
                <a:lnTo>
                  <a:pt x="300653" y="10095"/>
                </a:lnTo>
                <a:lnTo>
                  <a:pt x="238200" y="10443"/>
                </a:lnTo>
                <a:lnTo>
                  <a:pt x="182709" y="7392"/>
                </a:lnTo>
                <a:lnTo>
                  <a:pt x="132017" y="1460"/>
                </a:lnTo>
                <a:lnTo>
                  <a:pt x="70878" y="1458"/>
                </a:lnTo>
                <a:lnTo>
                  <a:pt x="25699" y="839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1579274" y="4548311"/>
            <a:ext cx="505369" cy="73700"/>
          </a:xfrm>
          <a:custGeom>
            <a:avLst/>
            <a:gdLst/>
            <a:ahLst/>
            <a:cxnLst/>
            <a:rect l="0" t="0" r="0" b="0"/>
            <a:pathLst>
              <a:path w="505369" h="73700">
                <a:moveTo>
                  <a:pt x="505368" y="0"/>
                </a:moveTo>
                <a:lnTo>
                  <a:pt x="446751" y="5589"/>
                </a:lnTo>
                <a:lnTo>
                  <a:pt x="395193" y="14654"/>
                </a:lnTo>
                <a:lnTo>
                  <a:pt x="331700" y="20962"/>
                </a:lnTo>
                <a:lnTo>
                  <a:pt x="274098" y="29140"/>
                </a:lnTo>
                <a:lnTo>
                  <a:pt x="225494" y="33980"/>
                </a:lnTo>
                <a:lnTo>
                  <a:pt x="169758" y="42823"/>
                </a:lnTo>
                <a:lnTo>
                  <a:pt x="109702" y="56292"/>
                </a:lnTo>
                <a:lnTo>
                  <a:pt x="55638" y="62982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26549" y="379025"/>
            <a:ext cx="2484726" cy="631711"/>
            <a:chOff x="1126549" y="379025"/>
            <a:chExt cx="2484726" cy="631711"/>
          </a:xfrm>
        </p:grpSpPr>
        <p:sp>
          <p:nvSpPr>
            <p:cNvPr id="2" name="Freeform 1"/>
            <p:cNvSpPr/>
            <p:nvPr/>
          </p:nvSpPr>
          <p:spPr>
            <a:xfrm>
              <a:off x="1126549" y="37902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3252" y="37478"/>
                  </a:lnTo>
                  <a:lnTo>
                    <a:pt x="15901" y="94491"/>
                  </a:lnTo>
                  <a:lnTo>
                    <a:pt x="12120" y="150440"/>
                  </a:lnTo>
                  <a:lnTo>
                    <a:pt x="3607" y="210521"/>
                  </a:lnTo>
                  <a:lnTo>
                    <a:pt x="1069" y="265148"/>
                  </a:lnTo>
                  <a:lnTo>
                    <a:pt x="316" y="318898"/>
                  </a:lnTo>
                  <a:lnTo>
                    <a:pt x="94" y="370699"/>
                  </a:lnTo>
                  <a:lnTo>
                    <a:pt x="18" y="4275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58176" y="821222"/>
              <a:ext cx="38320" cy="189514"/>
            </a:xfrm>
            <a:custGeom>
              <a:avLst/>
              <a:gdLst/>
              <a:ahLst/>
              <a:cxnLst/>
              <a:rect l="0" t="0" r="0" b="0"/>
              <a:pathLst>
                <a:path w="38320" h="189514">
                  <a:moveTo>
                    <a:pt x="0" y="0"/>
                  </a:moveTo>
                  <a:lnTo>
                    <a:pt x="29308" y="43963"/>
                  </a:lnTo>
                  <a:lnTo>
                    <a:pt x="38319" y="85426"/>
                  </a:lnTo>
                  <a:lnTo>
                    <a:pt x="35400" y="123578"/>
                  </a:lnTo>
                  <a:lnTo>
                    <a:pt x="15421" y="172382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8259" y="473782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37478"/>
                  </a:lnTo>
                  <a:lnTo>
                    <a:pt x="14110" y="98825"/>
                  </a:lnTo>
                  <a:lnTo>
                    <a:pt x="12759" y="157443"/>
                  </a:lnTo>
                  <a:lnTo>
                    <a:pt x="18078" y="212896"/>
                  </a:lnTo>
                  <a:lnTo>
                    <a:pt x="19004" y="264032"/>
                  </a:lnTo>
                  <a:lnTo>
                    <a:pt x="12390" y="2989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94605" y="452725"/>
              <a:ext cx="268940" cy="217089"/>
            </a:xfrm>
            <a:custGeom>
              <a:avLst/>
              <a:gdLst/>
              <a:ahLst/>
              <a:cxnLst/>
              <a:rect l="0" t="0" r="0" b="0"/>
              <a:pathLst>
                <a:path w="268940" h="217089">
                  <a:moveTo>
                    <a:pt x="268939" y="136870"/>
                  </a:moveTo>
                  <a:lnTo>
                    <a:pt x="226247" y="139990"/>
                  </a:lnTo>
                  <a:lnTo>
                    <a:pt x="166870" y="162064"/>
                  </a:lnTo>
                  <a:lnTo>
                    <a:pt x="105846" y="187704"/>
                  </a:lnTo>
                  <a:lnTo>
                    <a:pt x="58258" y="212076"/>
                  </a:lnTo>
                  <a:lnTo>
                    <a:pt x="32193" y="217088"/>
                  </a:lnTo>
                  <a:lnTo>
                    <a:pt x="22201" y="213746"/>
                  </a:lnTo>
                  <a:lnTo>
                    <a:pt x="14370" y="206838"/>
                  </a:lnTo>
                  <a:lnTo>
                    <a:pt x="7979" y="197553"/>
                  </a:lnTo>
                  <a:lnTo>
                    <a:pt x="878" y="174759"/>
                  </a:lnTo>
                  <a:lnTo>
                    <a:pt x="0" y="132499"/>
                  </a:lnTo>
                  <a:lnTo>
                    <a:pt x="10184" y="76995"/>
                  </a:lnTo>
                  <a:lnTo>
                    <a:pt x="15455" y="19397"/>
                  </a:lnTo>
                  <a:lnTo>
                    <a:pt x="16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79357" y="422735"/>
              <a:ext cx="275981" cy="335317"/>
            </a:xfrm>
            <a:custGeom>
              <a:avLst/>
              <a:gdLst/>
              <a:ahLst/>
              <a:cxnLst/>
              <a:rect l="0" t="0" r="0" b="0"/>
              <a:pathLst>
                <a:path w="275981" h="335317">
                  <a:moveTo>
                    <a:pt x="0" y="29990"/>
                  </a:moveTo>
                  <a:lnTo>
                    <a:pt x="37478" y="21657"/>
                  </a:lnTo>
                  <a:lnTo>
                    <a:pt x="94491" y="19895"/>
                  </a:lnTo>
                  <a:lnTo>
                    <a:pt x="146437" y="12311"/>
                  </a:lnTo>
                  <a:lnTo>
                    <a:pt x="200545" y="6481"/>
                  </a:lnTo>
                  <a:lnTo>
                    <a:pt x="256293" y="0"/>
                  </a:lnTo>
                  <a:lnTo>
                    <a:pt x="265618" y="4147"/>
                  </a:lnTo>
                  <a:lnTo>
                    <a:pt x="271835" y="11592"/>
                  </a:lnTo>
                  <a:lnTo>
                    <a:pt x="275980" y="21234"/>
                  </a:lnTo>
                  <a:lnTo>
                    <a:pt x="274346" y="44426"/>
                  </a:lnTo>
                  <a:lnTo>
                    <a:pt x="259823" y="97442"/>
                  </a:lnTo>
                  <a:lnTo>
                    <a:pt x="237283" y="151805"/>
                  </a:lnTo>
                  <a:lnTo>
                    <a:pt x="203372" y="213967"/>
                  </a:lnTo>
                  <a:lnTo>
                    <a:pt x="183845" y="267759"/>
                  </a:lnTo>
                  <a:lnTo>
                    <a:pt x="168723" y="310273"/>
                  </a:lnTo>
                  <a:lnTo>
                    <a:pt x="157928" y="335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00497" y="403054"/>
              <a:ext cx="284270" cy="410645"/>
            </a:xfrm>
            <a:custGeom>
              <a:avLst/>
              <a:gdLst/>
              <a:ahLst/>
              <a:cxnLst/>
              <a:rect l="0" t="0" r="0" b="0"/>
              <a:pathLst>
                <a:path w="284270" h="410645">
                  <a:moveTo>
                    <a:pt x="0" y="81256"/>
                  </a:moveTo>
                  <a:lnTo>
                    <a:pt x="9575" y="57210"/>
                  </a:lnTo>
                  <a:lnTo>
                    <a:pt x="27534" y="35787"/>
                  </a:lnTo>
                  <a:lnTo>
                    <a:pt x="54561" y="15791"/>
                  </a:lnTo>
                  <a:lnTo>
                    <a:pt x="85966" y="3108"/>
                  </a:lnTo>
                  <a:lnTo>
                    <a:pt x="123218" y="0"/>
                  </a:lnTo>
                  <a:lnTo>
                    <a:pt x="178573" y="11920"/>
                  </a:lnTo>
                  <a:lnTo>
                    <a:pt x="196739" y="24704"/>
                  </a:lnTo>
                  <a:lnTo>
                    <a:pt x="234702" y="72769"/>
                  </a:lnTo>
                  <a:lnTo>
                    <a:pt x="263127" y="124467"/>
                  </a:lnTo>
                  <a:lnTo>
                    <a:pt x="274873" y="153104"/>
                  </a:lnTo>
                  <a:lnTo>
                    <a:pt x="280315" y="202110"/>
                  </a:lnTo>
                  <a:lnTo>
                    <a:pt x="275039" y="252506"/>
                  </a:lnTo>
                  <a:lnTo>
                    <a:pt x="259656" y="312049"/>
                  </a:lnTo>
                  <a:lnTo>
                    <a:pt x="233715" y="373388"/>
                  </a:lnTo>
                  <a:lnTo>
                    <a:pt x="217347" y="390857"/>
                  </a:lnTo>
                  <a:lnTo>
                    <a:pt x="182812" y="408256"/>
                  </a:lnTo>
                  <a:lnTo>
                    <a:pt x="159629" y="410644"/>
                  </a:lnTo>
                  <a:lnTo>
                    <a:pt x="138797" y="406635"/>
                  </a:lnTo>
                  <a:lnTo>
                    <a:pt x="113915" y="391224"/>
                  </a:lnTo>
                  <a:lnTo>
                    <a:pt x="92894" y="370671"/>
                  </a:lnTo>
                  <a:lnTo>
                    <a:pt x="83010" y="352605"/>
                  </a:lnTo>
                  <a:lnTo>
                    <a:pt x="80957" y="332877"/>
                  </a:lnTo>
                  <a:lnTo>
                    <a:pt x="85114" y="313581"/>
                  </a:lnTo>
                  <a:lnTo>
                    <a:pt x="106846" y="282129"/>
                  </a:lnTo>
                  <a:lnTo>
                    <a:pt x="121187" y="268799"/>
                  </a:lnTo>
                  <a:lnTo>
                    <a:pt x="180626" y="237071"/>
                  </a:lnTo>
                  <a:lnTo>
                    <a:pt x="232644" y="230318"/>
                  </a:lnTo>
                  <a:lnTo>
                    <a:pt x="284269" y="228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95419" y="547481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42818" y="512819"/>
              <a:ext cx="168457" cy="203119"/>
            </a:xfrm>
            <a:custGeom>
              <a:avLst/>
              <a:gdLst/>
              <a:ahLst/>
              <a:cxnLst/>
              <a:rect l="0" t="0" r="0" b="0"/>
              <a:pathLst>
                <a:path w="168457" h="203119">
                  <a:moveTo>
                    <a:pt x="0" y="76776"/>
                  </a:moveTo>
                  <a:lnTo>
                    <a:pt x="0" y="125707"/>
                  </a:lnTo>
                  <a:lnTo>
                    <a:pt x="5590" y="179248"/>
                  </a:lnTo>
                  <a:lnTo>
                    <a:pt x="7236" y="182526"/>
                  </a:lnTo>
                  <a:lnTo>
                    <a:pt x="8334" y="180031"/>
                  </a:lnTo>
                  <a:lnTo>
                    <a:pt x="8383" y="165951"/>
                  </a:lnTo>
                  <a:lnTo>
                    <a:pt x="1335" y="112566"/>
                  </a:lnTo>
                  <a:lnTo>
                    <a:pt x="11629" y="56273"/>
                  </a:lnTo>
                  <a:lnTo>
                    <a:pt x="19206" y="36078"/>
                  </a:lnTo>
                  <a:lnTo>
                    <a:pt x="30373" y="19304"/>
                  </a:lnTo>
                  <a:lnTo>
                    <a:pt x="46255" y="7169"/>
                  </a:lnTo>
                  <a:lnTo>
                    <a:pt x="55403" y="2296"/>
                  </a:lnTo>
                  <a:lnTo>
                    <a:pt x="74926" y="0"/>
                  </a:lnTo>
                  <a:lnTo>
                    <a:pt x="85046" y="1026"/>
                  </a:lnTo>
                  <a:lnTo>
                    <a:pt x="102529" y="11524"/>
                  </a:lnTo>
                  <a:lnTo>
                    <a:pt x="116929" y="27888"/>
                  </a:lnTo>
                  <a:lnTo>
                    <a:pt x="135705" y="70109"/>
                  </a:lnTo>
                  <a:lnTo>
                    <a:pt x="154265" y="128541"/>
                  </a:lnTo>
                  <a:lnTo>
                    <a:pt x="165307" y="171359"/>
                  </a:lnTo>
                  <a:lnTo>
                    <a:pt x="168456" y="203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27005" y="389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42196" y="1273948"/>
            <a:ext cx="3505991" cy="768581"/>
            <a:chOff x="442196" y="1273948"/>
            <a:chExt cx="3505991" cy="768581"/>
          </a:xfrm>
        </p:grpSpPr>
        <p:sp>
          <p:nvSpPr>
            <p:cNvPr id="12" name="Freeform 11"/>
            <p:cNvSpPr/>
            <p:nvPr/>
          </p:nvSpPr>
          <p:spPr>
            <a:xfrm>
              <a:off x="442196" y="1507212"/>
              <a:ext cx="368499" cy="535317"/>
            </a:xfrm>
            <a:custGeom>
              <a:avLst/>
              <a:gdLst/>
              <a:ahLst/>
              <a:cxnLst/>
              <a:rect l="0" t="0" r="0" b="0"/>
              <a:pathLst>
                <a:path w="368499" h="535317">
                  <a:moveTo>
                    <a:pt x="0" y="535316"/>
                  </a:moveTo>
                  <a:lnTo>
                    <a:pt x="14655" y="482288"/>
                  </a:lnTo>
                  <a:lnTo>
                    <a:pt x="27028" y="423673"/>
                  </a:lnTo>
                  <a:lnTo>
                    <a:pt x="31405" y="373035"/>
                  </a:lnTo>
                  <a:lnTo>
                    <a:pt x="40761" y="320987"/>
                  </a:lnTo>
                  <a:lnTo>
                    <a:pt x="56661" y="270860"/>
                  </a:lnTo>
                  <a:lnTo>
                    <a:pt x="73107" y="218176"/>
                  </a:lnTo>
                  <a:lnTo>
                    <a:pt x="87621" y="163055"/>
                  </a:lnTo>
                  <a:lnTo>
                    <a:pt x="98232" y="126709"/>
                  </a:lnTo>
                  <a:lnTo>
                    <a:pt x="102923" y="122531"/>
                  </a:lnTo>
                  <a:lnTo>
                    <a:pt x="108390" y="123256"/>
                  </a:lnTo>
                  <a:lnTo>
                    <a:pt x="114374" y="127248"/>
                  </a:lnTo>
                  <a:lnTo>
                    <a:pt x="124143" y="141043"/>
                  </a:lnTo>
                  <a:lnTo>
                    <a:pt x="155539" y="198914"/>
                  </a:lnTo>
                  <a:lnTo>
                    <a:pt x="170868" y="227021"/>
                  </a:lnTo>
                  <a:lnTo>
                    <a:pt x="177083" y="235030"/>
                  </a:lnTo>
                  <a:lnTo>
                    <a:pt x="185906" y="239199"/>
                  </a:lnTo>
                  <a:lnTo>
                    <a:pt x="208187" y="240712"/>
                  </a:lnTo>
                  <a:lnTo>
                    <a:pt x="227449" y="234365"/>
                  </a:lnTo>
                  <a:lnTo>
                    <a:pt x="243808" y="222576"/>
                  </a:lnTo>
                  <a:lnTo>
                    <a:pt x="258878" y="205638"/>
                  </a:lnTo>
                  <a:lnTo>
                    <a:pt x="279211" y="157762"/>
                  </a:lnTo>
                  <a:lnTo>
                    <a:pt x="294492" y="100126"/>
                  </a:lnTo>
                  <a:lnTo>
                    <a:pt x="308776" y="43940"/>
                  </a:lnTo>
                  <a:lnTo>
                    <a:pt x="313758" y="4328"/>
                  </a:lnTo>
                  <a:lnTo>
                    <a:pt x="315627" y="0"/>
                  </a:lnTo>
                  <a:lnTo>
                    <a:pt x="318043" y="1794"/>
                  </a:lnTo>
                  <a:lnTo>
                    <a:pt x="330325" y="38295"/>
                  </a:lnTo>
                  <a:lnTo>
                    <a:pt x="335611" y="98971"/>
                  </a:lnTo>
                  <a:lnTo>
                    <a:pt x="336527" y="151135"/>
                  </a:lnTo>
                  <a:lnTo>
                    <a:pt x="337968" y="209355"/>
                  </a:lnTo>
                  <a:lnTo>
                    <a:pt x="345284" y="261830"/>
                  </a:lnTo>
                  <a:lnTo>
                    <a:pt x="355117" y="318427"/>
                  </a:lnTo>
                  <a:lnTo>
                    <a:pt x="360244" y="368108"/>
                  </a:lnTo>
                  <a:lnTo>
                    <a:pt x="366052" y="416753"/>
                  </a:lnTo>
                  <a:lnTo>
                    <a:pt x="367773" y="454563"/>
                  </a:lnTo>
                  <a:lnTo>
                    <a:pt x="368498" y="482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58093" y="1767346"/>
              <a:ext cx="157661" cy="243598"/>
            </a:xfrm>
            <a:custGeom>
              <a:avLst/>
              <a:gdLst/>
              <a:ahLst/>
              <a:cxnLst/>
              <a:rect l="0" t="0" r="0" b="0"/>
              <a:pathLst>
                <a:path w="157661" h="243598">
                  <a:moveTo>
                    <a:pt x="0" y="106726"/>
                  </a:moveTo>
                  <a:lnTo>
                    <a:pt x="42692" y="103607"/>
                  </a:lnTo>
                  <a:lnTo>
                    <a:pt x="73870" y="92154"/>
                  </a:lnTo>
                  <a:lnTo>
                    <a:pt x="132430" y="67806"/>
                  </a:lnTo>
                  <a:lnTo>
                    <a:pt x="150885" y="55893"/>
                  </a:lnTo>
                  <a:lnTo>
                    <a:pt x="155572" y="47101"/>
                  </a:lnTo>
                  <a:lnTo>
                    <a:pt x="157660" y="24854"/>
                  </a:lnTo>
                  <a:lnTo>
                    <a:pt x="154240" y="15880"/>
                  </a:lnTo>
                  <a:lnTo>
                    <a:pt x="141080" y="2789"/>
                  </a:lnTo>
                  <a:lnTo>
                    <a:pt x="132658" y="0"/>
                  </a:lnTo>
                  <a:lnTo>
                    <a:pt x="113941" y="21"/>
                  </a:lnTo>
                  <a:lnTo>
                    <a:pt x="83673" y="12199"/>
                  </a:lnTo>
                  <a:lnTo>
                    <a:pt x="58067" y="30625"/>
                  </a:lnTo>
                  <a:lnTo>
                    <a:pt x="29624" y="73453"/>
                  </a:lnTo>
                  <a:lnTo>
                    <a:pt x="16706" y="107396"/>
                  </a:lnTo>
                  <a:lnTo>
                    <a:pt x="13529" y="145399"/>
                  </a:lnTo>
                  <a:lnTo>
                    <a:pt x="16931" y="168368"/>
                  </a:lnTo>
                  <a:lnTo>
                    <a:pt x="25462" y="187155"/>
                  </a:lnTo>
                  <a:lnTo>
                    <a:pt x="50003" y="218280"/>
                  </a:lnTo>
                  <a:lnTo>
                    <a:pt x="94756" y="24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46078" y="1754924"/>
              <a:ext cx="270026" cy="224434"/>
            </a:xfrm>
            <a:custGeom>
              <a:avLst/>
              <a:gdLst/>
              <a:ahLst/>
              <a:cxnLst/>
              <a:rect l="0" t="0" r="0" b="0"/>
              <a:pathLst>
                <a:path w="270026" h="224434">
                  <a:moveTo>
                    <a:pt x="164740" y="55977"/>
                  </a:moveTo>
                  <a:lnTo>
                    <a:pt x="135432" y="17604"/>
                  </a:lnTo>
                  <a:lnTo>
                    <a:pt x="109653" y="1973"/>
                  </a:lnTo>
                  <a:lnTo>
                    <a:pt x="86835" y="0"/>
                  </a:lnTo>
                  <a:lnTo>
                    <a:pt x="74199" y="1112"/>
                  </a:lnTo>
                  <a:lnTo>
                    <a:pt x="50800" y="11705"/>
                  </a:lnTo>
                  <a:lnTo>
                    <a:pt x="31042" y="28112"/>
                  </a:lnTo>
                  <a:lnTo>
                    <a:pt x="13342" y="58249"/>
                  </a:lnTo>
                  <a:lnTo>
                    <a:pt x="0" y="109762"/>
                  </a:lnTo>
                  <a:lnTo>
                    <a:pt x="505" y="147952"/>
                  </a:lnTo>
                  <a:lnTo>
                    <a:pt x="6349" y="170554"/>
                  </a:lnTo>
                  <a:lnTo>
                    <a:pt x="16745" y="192298"/>
                  </a:lnTo>
                  <a:lnTo>
                    <a:pt x="23963" y="197161"/>
                  </a:lnTo>
                  <a:lnTo>
                    <a:pt x="32284" y="198062"/>
                  </a:lnTo>
                  <a:lnTo>
                    <a:pt x="70856" y="188288"/>
                  </a:lnTo>
                  <a:lnTo>
                    <a:pt x="96238" y="172909"/>
                  </a:lnTo>
                  <a:lnTo>
                    <a:pt x="118577" y="147945"/>
                  </a:lnTo>
                  <a:lnTo>
                    <a:pt x="152118" y="87318"/>
                  </a:lnTo>
                  <a:lnTo>
                    <a:pt x="166590" y="55905"/>
                  </a:lnTo>
                  <a:lnTo>
                    <a:pt x="170652" y="52419"/>
                  </a:lnTo>
                  <a:lnTo>
                    <a:pt x="174531" y="53605"/>
                  </a:lnTo>
                  <a:lnTo>
                    <a:pt x="178286" y="57905"/>
                  </a:lnTo>
                  <a:lnTo>
                    <a:pt x="179620" y="64282"/>
                  </a:lnTo>
                  <a:lnTo>
                    <a:pt x="179594" y="99731"/>
                  </a:lnTo>
                  <a:lnTo>
                    <a:pt x="194556" y="150950"/>
                  </a:lnTo>
                  <a:lnTo>
                    <a:pt x="218420" y="189771"/>
                  </a:lnTo>
                  <a:lnTo>
                    <a:pt x="233051" y="204348"/>
                  </a:lnTo>
                  <a:lnTo>
                    <a:pt x="270025" y="224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36583" y="1702412"/>
              <a:ext cx="184848" cy="226571"/>
            </a:xfrm>
            <a:custGeom>
              <a:avLst/>
              <a:gdLst/>
              <a:ahLst/>
              <a:cxnLst/>
              <a:rect l="0" t="0" r="0" b="0"/>
              <a:pathLst>
                <a:path w="184848" h="226571">
                  <a:moveTo>
                    <a:pt x="5862" y="87432"/>
                  </a:moveTo>
                  <a:lnTo>
                    <a:pt x="5862" y="146049"/>
                  </a:lnTo>
                  <a:lnTo>
                    <a:pt x="7032" y="199053"/>
                  </a:lnTo>
                  <a:lnTo>
                    <a:pt x="11928" y="226570"/>
                  </a:lnTo>
                  <a:lnTo>
                    <a:pt x="11076" y="225814"/>
                  </a:lnTo>
                  <a:lnTo>
                    <a:pt x="9338" y="221801"/>
                  </a:lnTo>
                  <a:lnTo>
                    <a:pt x="3200" y="169020"/>
                  </a:lnTo>
                  <a:lnTo>
                    <a:pt x="0" y="142411"/>
                  </a:lnTo>
                  <a:lnTo>
                    <a:pt x="4357" y="87200"/>
                  </a:lnTo>
                  <a:lnTo>
                    <a:pt x="7533" y="61593"/>
                  </a:lnTo>
                  <a:lnTo>
                    <a:pt x="22475" y="34023"/>
                  </a:lnTo>
                  <a:lnTo>
                    <a:pt x="35082" y="18461"/>
                  </a:lnTo>
                  <a:lnTo>
                    <a:pt x="60923" y="2136"/>
                  </a:lnTo>
                  <a:lnTo>
                    <a:pt x="80636" y="0"/>
                  </a:lnTo>
                  <a:lnTo>
                    <a:pt x="99927" y="4120"/>
                  </a:lnTo>
                  <a:lnTo>
                    <a:pt x="116299" y="13750"/>
                  </a:lnTo>
                  <a:lnTo>
                    <a:pt x="138670" y="37914"/>
                  </a:lnTo>
                  <a:lnTo>
                    <a:pt x="162793" y="96177"/>
                  </a:lnTo>
                  <a:lnTo>
                    <a:pt x="170903" y="132137"/>
                  </a:lnTo>
                  <a:lnTo>
                    <a:pt x="181104" y="190502"/>
                  </a:lnTo>
                  <a:lnTo>
                    <a:pt x="184847" y="224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79399" y="1621388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21513" y="174773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5187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07371" y="1431875"/>
              <a:ext cx="412800" cy="452727"/>
            </a:xfrm>
            <a:custGeom>
              <a:avLst/>
              <a:gdLst/>
              <a:ahLst/>
              <a:cxnLst/>
              <a:rect l="0" t="0" r="0" b="0"/>
              <a:pathLst>
                <a:path w="412800" h="452727">
                  <a:moveTo>
                    <a:pt x="261665" y="0"/>
                  </a:moveTo>
                  <a:lnTo>
                    <a:pt x="235279" y="15641"/>
                  </a:lnTo>
                  <a:lnTo>
                    <a:pt x="199385" y="26341"/>
                  </a:lnTo>
                  <a:lnTo>
                    <a:pt x="145334" y="30550"/>
                  </a:lnTo>
                  <a:lnTo>
                    <a:pt x="89597" y="31381"/>
                  </a:lnTo>
                  <a:lnTo>
                    <a:pt x="34697" y="32715"/>
                  </a:lnTo>
                  <a:lnTo>
                    <a:pt x="11052" y="37157"/>
                  </a:lnTo>
                  <a:lnTo>
                    <a:pt x="4512" y="42319"/>
                  </a:lnTo>
                  <a:lnTo>
                    <a:pt x="1323" y="49270"/>
                  </a:lnTo>
                  <a:lnTo>
                    <a:pt x="0" y="102934"/>
                  </a:lnTo>
                  <a:lnTo>
                    <a:pt x="4630" y="136174"/>
                  </a:lnTo>
                  <a:lnTo>
                    <a:pt x="1978" y="157618"/>
                  </a:lnTo>
                  <a:lnTo>
                    <a:pt x="4313" y="163571"/>
                  </a:lnTo>
                  <a:lnTo>
                    <a:pt x="9378" y="166369"/>
                  </a:lnTo>
                  <a:lnTo>
                    <a:pt x="24365" y="166359"/>
                  </a:lnTo>
                  <a:lnTo>
                    <a:pt x="84277" y="152756"/>
                  </a:lnTo>
                  <a:lnTo>
                    <a:pt x="139451" y="156560"/>
                  </a:lnTo>
                  <a:lnTo>
                    <a:pt x="195150" y="163247"/>
                  </a:lnTo>
                  <a:lnTo>
                    <a:pt x="248353" y="177002"/>
                  </a:lnTo>
                  <a:lnTo>
                    <a:pt x="300803" y="201036"/>
                  </a:lnTo>
                  <a:lnTo>
                    <a:pt x="356030" y="236438"/>
                  </a:lnTo>
                  <a:lnTo>
                    <a:pt x="385551" y="264638"/>
                  </a:lnTo>
                  <a:lnTo>
                    <a:pt x="411326" y="316043"/>
                  </a:lnTo>
                  <a:lnTo>
                    <a:pt x="412799" y="336996"/>
                  </a:lnTo>
                  <a:lnTo>
                    <a:pt x="404213" y="384632"/>
                  </a:lnTo>
                  <a:lnTo>
                    <a:pt x="389039" y="414092"/>
                  </a:lnTo>
                  <a:lnTo>
                    <a:pt x="370138" y="426977"/>
                  </a:lnTo>
                  <a:lnTo>
                    <a:pt x="314727" y="447428"/>
                  </a:lnTo>
                  <a:lnTo>
                    <a:pt x="27219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5" y="1358176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21056" y="115813"/>
                  </a:moveTo>
                  <a:lnTo>
                    <a:pt x="17937" y="73122"/>
                  </a:lnTo>
                  <a:lnTo>
                    <a:pt x="2845" y="167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5380" y="1389761"/>
              <a:ext cx="29066" cy="389556"/>
            </a:xfrm>
            <a:custGeom>
              <a:avLst/>
              <a:gdLst/>
              <a:ahLst/>
              <a:cxnLst/>
              <a:rect l="0" t="0" r="0" b="0"/>
              <a:pathLst>
                <a:path w="29066" h="389556">
                  <a:moveTo>
                    <a:pt x="29065" y="0"/>
                  </a:moveTo>
                  <a:lnTo>
                    <a:pt x="11107" y="63450"/>
                  </a:lnTo>
                  <a:lnTo>
                    <a:pt x="2037" y="112127"/>
                  </a:lnTo>
                  <a:lnTo>
                    <a:pt x="0" y="170483"/>
                  </a:lnTo>
                  <a:lnTo>
                    <a:pt x="5115" y="231058"/>
                  </a:lnTo>
                  <a:lnTo>
                    <a:pt x="7151" y="286571"/>
                  </a:lnTo>
                  <a:lnTo>
                    <a:pt x="7754" y="337724"/>
                  </a:lnTo>
                  <a:lnTo>
                    <a:pt x="800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35601" y="1421347"/>
              <a:ext cx="228317" cy="183660"/>
            </a:xfrm>
            <a:custGeom>
              <a:avLst/>
              <a:gdLst/>
              <a:ahLst/>
              <a:cxnLst/>
              <a:rect l="0" t="0" r="0" b="0"/>
              <a:pathLst>
                <a:path w="228317" h="183660">
                  <a:moveTo>
                    <a:pt x="228316" y="115813"/>
                  </a:moveTo>
                  <a:lnTo>
                    <a:pt x="174441" y="143324"/>
                  </a:lnTo>
                  <a:lnTo>
                    <a:pt x="112394" y="164897"/>
                  </a:lnTo>
                  <a:lnTo>
                    <a:pt x="49322" y="183659"/>
                  </a:lnTo>
                  <a:lnTo>
                    <a:pt x="28270" y="181842"/>
                  </a:lnTo>
                  <a:lnTo>
                    <a:pt x="20083" y="177380"/>
                  </a:lnTo>
                  <a:lnTo>
                    <a:pt x="7866" y="163063"/>
                  </a:lnTo>
                  <a:lnTo>
                    <a:pt x="0" y="124094"/>
                  </a:lnTo>
                  <a:lnTo>
                    <a:pt x="12984" y="68099"/>
                  </a:lnTo>
                  <a:lnTo>
                    <a:pt x="28027" y="25150"/>
                  </a:lnTo>
                  <a:lnTo>
                    <a:pt x="388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128447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94757"/>
                  </a:moveTo>
                  <a:lnTo>
                    <a:pt x="8333" y="57279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27129" y="127394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115813"/>
                  </a:moveTo>
                  <a:lnTo>
                    <a:pt x="16789" y="5353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622010" y="1495046"/>
            <a:ext cx="379027" cy="105286"/>
            <a:chOff x="4622010" y="1495046"/>
            <a:chExt cx="379027" cy="105286"/>
          </a:xfrm>
        </p:grpSpPr>
        <p:sp>
          <p:nvSpPr>
            <p:cNvPr id="25" name="Freeform 24"/>
            <p:cNvSpPr/>
            <p:nvPr/>
          </p:nvSpPr>
          <p:spPr>
            <a:xfrm>
              <a:off x="4632538" y="1495046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14282" y="0"/>
                  </a:lnTo>
                  <a:lnTo>
                    <a:pt x="166436" y="0"/>
                  </a:lnTo>
                  <a:lnTo>
                    <a:pt x="112096" y="3120"/>
                  </a:lnTo>
                  <a:lnTo>
                    <a:pt x="60900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22010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3" y="1600331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2829" y="0"/>
                  </a:lnTo>
                  <a:lnTo>
                    <a:pt x="145106" y="0"/>
                  </a:lnTo>
                  <a:lnTo>
                    <a:pt x="89788" y="0"/>
                  </a:lnTo>
                  <a:lnTo>
                    <a:pt x="291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444081" y="1252891"/>
            <a:ext cx="904604" cy="609359"/>
            <a:chOff x="5444081" y="1252891"/>
            <a:chExt cx="904604" cy="609359"/>
          </a:xfrm>
        </p:grpSpPr>
        <p:sp>
          <p:nvSpPr>
            <p:cNvPr id="29" name="Freeform 28"/>
            <p:cNvSpPr/>
            <p:nvPr/>
          </p:nvSpPr>
          <p:spPr>
            <a:xfrm>
              <a:off x="5444081" y="1295005"/>
              <a:ext cx="291528" cy="567245"/>
            </a:xfrm>
            <a:custGeom>
              <a:avLst/>
              <a:gdLst/>
              <a:ahLst/>
              <a:cxnLst/>
              <a:rect l="0" t="0" r="0" b="0"/>
              <a:pathLst>
                <a:path w="291528" h="567245">
                  <a:moveTo>
                    <a:pt x="241308" y="0"/>
                  </a:moveTo>
                  <a:lnTo>
                    <a:pt x="180434" y="42661"/>
                  </a:lnTo>
                  <a:lnTo>
                    <a:pt x="165120" y="58735"/>
                  </a:lnTo>
                  <a:lnTo>
                    <a:pt x="136224" y="110301"/>
                  </a:lnTo>
                  <a:lnTo>
                    <a:pt x="99784" y="170806"/>
                  </a:lnTo>
                  <a:lnTo>
                    <a:pt x="61404" y="225375"/>
                  </a:lnTo>
                  <a:lnTo>
                    <a:pt x="33585" y="275008"/>
                  </a:lnTo>
                  <a:lnTo>
                    <a:pt x="8813" y="333002"/>
                  </a:lnTo>
                  <a:lnTo>
                    <a:pt x="2014" y="384106"/>
                  </a:lnTo>
                  <a:lnTo>
                    <a:pt x="0" y="438113"/>
                  </a:lnTo>
                  <a:lnTo>
                    <a:pt x="7725" y="491953"/>
                  </a:lnTo>
                  <a:lnTo>
                    <a:pt x="13880" y="514613"/>
                  </a:lnTo>
                  <a:lnTo>
                    <a:pt x="26755" y="533263"/>
                  </a:lnTo>
                  <a:lnTo>
                    <a:pt x="45345" y="548181"/>
                  </a:lnTo>
                  <a:lnTo>
                    <a:pt x="82119" y="561987"/>
                  </a:lnTo>
                  <a:lnTo>
                    <a:pt x="136466" y="567244"/>
                  </a:lnTo>
                  <a:lnTo>
                    <a:pt x="164296" y="565624"/>
                  </a:lnTo>
                  <a:lnTo>
                    <a:pt x="203931" y="551557"/>
                  </a:lnTo>
                  <a:lnTo>
                    <a:pt x="252691" y="513429"/>
                  </a:lnTo>
                  <a:lnTo>
                    <a:pt x="272496" y="477990"/>
                  </a:lnTo>
                  <a:lnTo>
                    <a:pt x="288499" y="424094"/>
                  </a:lnTo>
                  <a:lnTo>
                    <a:pt x="291527" y="396327"/>
                  </a:lnTo>
                  <a:lnTo>
                    <a:pt x="286634" y="371507"/>
                  </a:lnTo>
                  <a:lnTo>
                    <a:pt x="275491" y="349948"/>
                  </a:lnTo>
                  <a:lnTo>
                    <a:pt x="258840" y="332567"/>
                  </a:lnTo>
                  <a:lnTo>
                    <a:pt x="224145" y="315217"/>
                  </a:lnTo>
                  <a:lnTo>
                    <a:pt x="178640" y="308257"/>
                  </a:lnTo>
                  <a:lnTo>
                    <a:pt x="128113" y="311784"/>
                  </a:lnTo>
                  <a:lnTo>
                    <a:pt x="73413" y="323652"/>
                  </a:lnTo>
                  <a:lnTo>
                    <a:pt x="6232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7057" y="1337119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6402" y="55141"/>
                  </a:lnTo>
                  <a:lnTo>
                    <a:pt x="1264" y="115614"/>
                  </a:lnTo>
                  <a:lnTo>
                    <a:pt x="562" y="157059"/>
                  </a:lnTo>
                  <a:lnTo>
                    <a:pt x="250" y="202775"/>
                  </a:lnTo>
                  <a:lnTo>
                    <a:pt x="74" y="265192"/>
                  </a:lnTo>
                  <a:lnTo>
                    <a:pt x="14" y="328204"/>
                  </a:lnTo>
                  <a:lnTo>
                    <a:pt x="4" y="388274"/>
                  </a:lnTo>
                  <a:lnTo>
                    <a:pt x="2" y="431099"/>
                  </a:lnTo>
                  <a:lnTo>
                    <a:pt x="0" y="47595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46373" y="1410818"/>
              <a:ext cx="270685" cy="217297"/>
            </a:xfrm>
            <a:custGeom>
              <a:avLst/>
              <a:gdLst/>
              <a:ahLst/>
              <a:cxnLst/>
              <a:rect l="0" t="0" r="0" b="0"/>
              <a:pathLst>
                <a:path w="270685" h="217297">
                  <a:moveTo>
                    <a:pt x="270684" y="157928"/>
                  </a:moveTo>
                  <a:lnTo>
                    <a:pt x="237062" y="160267"/>
                  </a:lnTo>
                  <a:lnTo>
                    <a:pt x="177277" y="181647"/>
                  </a:lnTo>
                  <a:lnTo>
                    <a:pt x="125674" y="203600"/>
                  </a:lnTo>
                  <a:lnTo>
                    <a:pt x="70422" y="217296"/>
                  </a:lnTo>
                  <a:lnTo>
                    <a:pt x="44808" y="217069"/>
                  </a:lnTo>
                  <a:lnTo>
                    <a:pt x="25625" y="209169"/>
                  </a:lnTo>
                  <a:lnTo>
                    <a:pt x="12420" y="194740"/>
                  </a:lnTo>
                  <a:lnTo>
                    <a:pt x="7261" y="185979"/>
                  </a:lnTo>
                  <a:lnTo>
                    <a:pt x="0" y="145702"/>
                  </a:lnTo>
                  <a:lnTo>
                    <a:pt x="5952" y="94162"/>
                  </a:lnTo>
                  <a:lnTo>
                    <a:pt x="18393" y="36321"/>
                  </a:lnTo>
                  <a:lnTo>
                    <a:pt x="28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3399" y="125289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73699"/>
                  </a:moveTo>
                  <a:lnTo>
                    <a:pt x="3119" y="31007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38155" y="1252891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481849" y="2221513"/>
            <a:ext cx="3529924" cy="899158"/>
            <a:chOff x="2481849" y="2221513"/>
            <a:chExt cx="3529924" cy="899158"/>
          </a:xfrm>
        </p:grpSpPr>
        <p:sp>
          <p:nvSpPr>
            <p:cNvPr id="35" name="Freeform 34"/>
            <p:cNvSpPr/>
            <p:nvPr/>
          </p:nvSpPr>
          <p:spPr>
            <a:xfrm>
              <a:off x="2481849" y="2224410"/>
              <a:ext cx="344028" cy="497147"/>
            </a:xfrm>
            <a:custGeom>
              <a:avLst/>
              <a:gdLst/>
              <a:ahLst/>
              <a:cxnLst/>
              <a:rect l="0" t="0" r="0" b="0"/>
              <a:pathLst>
                <a:path w="344028" h="497147">
                  <a:moveTo>
                    <a:pt x="297674" y="18160"/>
                  </a:moveTo>
                  <a:lnTo>
                    <a:pt x="239057" y="27225"/>
                  </a:lnTo>
                  <a:lnTo>
                    <a:pt x="179341" y="20162"/>
                  </a:lnTo>
                  <a:lnTo>
                    <a:pt x="125211" y="12966"/>
                  </a:lnTo>
                  <a:lnTo>
                    <a:pt x="63786" y="0"/>
                  </a:lnTo>
                  <a:lnTo>
                    <a:pt x="39306" y="730"/>
                  </a:lnTo>
                  <a:lnTo>
                    <a:pt x="20627" y="8853"/>
                  </a:lnTo>
                  <a:lnTo>
                    <a:pt x="7646" y="26502"/>
                  </a:lnTo>
                  <a:lnTo>
                    <a:pt x="2546" y="37759"/>
                  </a:lnTo>
                  <a:lnTo>
                    <a:pt x="0" y="65865"/>
                  </a:lnTo>
                  <a:lnTo>
                    <a:pt x="7897" y="125979"/>
                  </a:lnTo>
                  <a:lnTo>
                    <a:pt x="20722" y="181744"/>
                  </a:lnTo>
                  <a:lnTo>
                    <a:pt x="32421" y="244205"/>
                  </a:lnTo>
                  <a:lnTo>
                    <a:pt x="35441" y="249575"/>
                  </a:lnTo>
                  <a:lnTo>
                    <a:pt x="39794" y="249646"/>
                  </a:lnTo>
                  <a:lnTo>
                    <a:pt x="89496" y="216147"/>
                  </a:lnTo>
                  <a:lnTo>
                    <a:pt x="145332" y="202111"/>
                  </a:lnTo>
                  <a:lnTo>
                    <a:pt x="187285" y="199786"/>
                  </a:lnTo>
                  <a:lnTo>
                    <a:pt x="211177" y="203387"/>
                  </a:lnTo>
                  <a:lnTo>
                    <a:pt x="230375" y="212007"/>
                  </a:lnTo>
                  <a:lnTo>
                    <a:pt x="292459" y="257059"/>
                  </a:lnTo>
                  <a:lnTo>
                    <a:pt x="320734" y="293337"/>
                  </a:lnTo>
                  <a:lnTo>
                    <a:pt x="338797" y="340537"/>
                  </a:lnTo>
                  <a:lnTo>
                    <a:pt x="344027" y="369669"/>
                  </a:lnTo>
                  <a:lnTo>
                    <a:pt x="342452" y="394315"/>
                  </a:lnTo>
                  <a:lnTo>
                    <a:pt x="329399" y="427920"/>
                  </a:lnTo>
                  <a:lnTo>
                    <a:pt x="305124" y="454515"/>
                  </a:lnTo>
                  <a:lnTo>
                    <a:pt x="270116" y="477213"/>
                  </a:lnTo>
                  <a:lnTo>
                    <a:pt x="210299" y="490202"/>
                  </a:lnTo>
                  <a:lnTo>
                    <a:pt x="173519" y="497146"/>
                  </a:lnTo>
                  <a:lnTo>
                    <a:pt x="129218" y="491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90093" y="2379440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87969" y="29308"/>
                  </a:lnTo>
                  <a:lnTo>
                    <a:pt x="45643" y="8495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00621" y="2379440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68777" y="59418"/>
                  </a:lnTo>
                  <a:lnTo>
                    <a:pt x="9071" y="8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69119" y="2221513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7409" y="54144"/>
                  </a:lnTo>
                  <a:lnTo>
                    <a:pt x="1463" y="114680"/>
                  </a:lnTo>
                  <a:lnTo>
                    <a:pt x="6023" y="165650"/>
                  </a:lnTo>
                  <a:lnTo>
                    <a:pt x="9193" y="223386"/>
                  </a:lnTo>
                  <a:lnTo>
                    <a:pt x="10133" y="279358"/>
                  </a:lnTo>
                  <a:lnTo>
                    <a:pt x="9280" y="341097"/>
                  </a:lnTo>
                  <a:lnTo>
                    <a:pt x="2179" y="38830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27046" y="2223909"/>
              <a:ext cx="263214" cy="380291"/>
            </a:xfrm>
            <a:custGeom>
              <a:avLst/>
              <a:gdLst/>
              <a:ahLst/>
              <a:cxnLst/>
              <a:rect l="0" t="0" r="0" b="0"/>
              <a:pathLst>
                <a:path w="263214" h="380291">
                  <a:moveTo>
                    <a:pt x="0" y="81832"/>
                  </a:moveTo>
                  <a:lnTo>
                    <a:pt x="37087" y="30296"/>
                  </a:lnTo>
                  <a:lnTo>
                    <a:pt x="74786" y="9737"/>
                  </a:lnTo>
                  <a:lnTo>
                    <a:pt x="96409" y="2996"/>
                  </a:lnTo>
                  <a:lnTo>
                    <a:pt x="121618" y="0"/>
                  </a:lnTo>
                  <a:lnTo>
                    <a:pt x="142180" y="4908"/>
                  </a:lnTo>
                  <a:lnTo>
                    <a:pt x="159117" y="16058"/>
                  </a:lnTo>
                  <a:lnTo>
                    <a:pt x="196227" y="61818"/>
                  </a:lnTo>
                  <a:lnTo>
                    <a:pt x="220134" y="125007"/>
                  </a:lnTo>
                  <a:lnTo>
                    <a:pt x="229357" y="180307"/>
                  </a:lnTo>
                  <a:lnTo>
                    <a:pt x="222773" y="236291"/>
                  </a:lnTo>
                  <a:lnTo>
                    <a:pt x="207088" y="292410"/>
                  </a:lnTo>
                  <a:lnTo>
                    <a:pt x="181806" y="342966"/>
                  </a:lnTo>
                  <a:lnTo>
                    <a:pt x="165030" y="358938"/>
                  </a:lnTo>
                  <a:lnTo>
                    <a:pt x="125665" y="378724"/>
                  </a:lnTo>
                  <a:lnTo>
                    <a:pt x="104985" y="380290"/>
                  </a:lnTo>
                  <a:lnTo>
                    <a:pt x="85264" y="375917"/>
                  </a:lnTo>
                  <a:lnTo>
                    <a:pt x="68701" y="366174"/>
                  </a:lnTo>
                  <a:lnTo>
                    <a:pt x="56660" y="350926"/>
                  </a:lnTo>
                  <a:lnTo>
                    <a:pt x="39399" y="312541"/>
                  </a:lnTo>
                  <a:lnTo>
                    <a:pt x="38178" y="291994"/>
                  </a:lnTo>
                  <a:lnTo>
                    <a:pt x="42705" y="272333"/>
                  </a:lnTo>
                  <a:lnTo>
                    <a:pt x="52515" y="255796"/>
                  </a:lnTo>
                  <a:lnTo>
                    <a:pt x="67794" y="243767"/>
                  </a:lnTo>
                  <a:lnTo>
                    <a:pt x="106198" y="226513"/>
                  </a:lnTo>
                  <a:lnTo>
                    <a:pt x="126748" y="225293"/>
                  </a:lnTo>
                  <a:lnTo>
                    <a:pt x="186274" y="231052"/>
                  </a:lnTo>
                  <a:lnTo>
                    <a:pt x="248890" y="262762"/>
                  </a:lnTo>
                  <a:lnTo>
                    <a:pt x="263213" y="271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77821" y="2253098"/>
              <a:ext cx="7237" cy="178985"/>
            </a:xfrm>
            <a:custGeom>
              <a:avLst/>
              <a:gdLst/>
              <a:ahLst/>
              <a:cxnLst/>
              <a:rect l="0" t="0" r="0" b="0"/>
              <a:pathLst>
                <a:path w="7237" h="17898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723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1886" y="2334308"/>
              <a:ext cx="168457" cy="24076"/>
            </a:xfrm>
            <a:custGeom>
              <a:avLst/>
              <a:gdLst/>
              <a:ahLst/>
              <a:cxnLst/>
              <a:rect l="0" t="0" r="0" b="0"/>
              <a:pathLst>
                <a:path w="168457" h="24076">
                  <a:moveTo>
                    <a:pt x="168456" y="13546"/>
                  </a:moveTo>
                  <a:lnTo>
                    <a:pt x="151688" y="2368"/>
                  </a:lnTo>
                  <a:lnTo>
                    <a:pt x="134097" y="0"/>
                  </a:lnTo>
                  <a:lnTo>
                    <a:pt x="83030" y="2422"/>
                  </a:lnTo>
                  <a:lnTo>
                    <a:pt x="25405" y="14392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11482" y="2221513"/>
              <a:ext cx="10529" cy="294798"/>
            </a:xfrm>
            <a:custGeom>
              <a:avLst/>
              <a:gdLst/>
              <a:ahLst/>
              <a:cxnLst/>
              <a:rect l="0" t="0" r="0" b="0"/>
              <a:pathLst>
                <a:path w="10529" h="294798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3"/>
                  </a:lnTo>
                  <a:lnTo>
                    <a:pt x="10528" y="169785"/>
                  </a:lnTo>
                  <a:lnTo>
                    <a:pt x="7408" y="222662"/>
                  </a:lnTo>
                  <a:lnTo>
                    <a:pt x="2195" y="260556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71745" y="2232041"/>
              <a:ext cx="271323" cy="188249"/>
            </a:xfrm>
            <a:custGeom>
              <a:avLst/>
              <a:gdLst/>
              <a:ahLst/>
              <a:cxnLst/>
              <a:rect l="0" t="0" r="0" b="0"/>
              <a:pathLst>
                <a:path w="271323" h="188249">
                  <a:moveTo>
                    <a:pt x="271322" y="168456"/>
                  </a:moveTo>
                  <a:lnTo>
                    <a:pt x="209230" y="174045"/>
                  </a:lnTo>
                  <a:lnTo>
                    <a:pt x="156675" y="185244"/>
                  </a:lnTo>
                  <a:lnTo>
                    <a:pt x="108151" y="188248"/>
                  </a:lnTo>
                  <a:lnTo>
                    <a:pt x="60238" y="186799"/>
                  </a:lnTo>
                  <a:lnTo>
                    <a:pt x="38686" y="178168"/>
                  </a:lnTo>
                  <a:lnTo>
                    <a:pt x="24429" y="163414"/>
                  </a:lnTo>
                  <a:lnTo>
                    <a:pt x="5744" y="125346"/>
                  </a:lnTo>
                  <a:lnTo>
                    <a:pt x="0" y="88872"/>
                  </a:lnTo>
                  <a:lnTo>
                    <a:pt x="6464" y="43031"/>
                  </a:lnTo>
                  <a:lnTo>
                    <a:pt x="186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24402" y="2716352"/>
              <a:ext cx="172454" cy="404319"/>
            </a:xfrm>
            <a:custGeom>
              <a:avLst/>
              <a:gdLst/>
              <a:ahLst/>
              <a:cxnLst/>
              <a:rect l="0" t="0" r="0" b="0"/>
              <a:pathLst>
                <a:path w="172454" h="404319">
                  <a:moveTo>
                    <a:pt x="144758" y="0"/>
                  </a:moveTo>
                  <a:lnTo>
                    <a:pt x="110011" y="37086"/>
                  </a:lnTo>
                  <a:lnTo>
                    <a:pt x="83525" y="90541"/>
                  </a:lnTo>
                  <a:lnTo>
                    <a:pt x="36248" y="149963"/>
                  </a:lnTo>
                  <a:lnTo>
                    <a:pt x="16349" y="204057"/>
                  </a:lnTo>
                  <a:lnTo>
                    <a:pt x="2324" y="259803"/>
                  </a:lnTo>
                  <a:lnTo>
                    <a:pt x="0" y="300677"/>
                  </a:lnTo>
                  <a:lnTo>
                    <a:pt x="12207" y="357357"/>
                  </a:lnTo>
                  <a:lnTo>
                    <a:pt x="27755" y="389373"/>
                  </a:lnTo>
                  <a:lnTo>
                    <a:pt x="36341" y="396452"/>
                  </a:lnTo>
                  <a:lnTo>
                    <a:pt x="58358" y="404318"/>
                  </a:lnTo>
                  <a:lnTo>
                    <a:pt x="97061" y="403158"/>
                  </a:lnTo>
                  <a:lnTo>
                    <a:pt x="138165" y="389815"/>
                  </a:lnTo>
                  <a:lnTo>
                    <a:pt x="156646" y="374463"/>
                  </a:lnTo>
                  <a:lnTo>
                    <a:pt x="163212" y="365455"/>
                  </a:lnTo>
                  <a:lnTo>
                    <a:pt x="170508" y="342969"/>
                  </a:lnTo>
                  <a:lnTo>
                    <a:pt x="172453" y="330421"/>
                  </a:lnTo>
                  <a:lnTo>
                    <a:pt x="170240" y="320887"/>
                  </a:lnTo>
                  <a:lnTo>
                    <a:pt x="165256" y="313360"/>
                  </a:lnTo>
                  <a:lnTo>
                    <a:pt x="150359" y="301878"/>
                  </a:lnTo>
                  <a:lnTo>
                    <a:pt x="132039" y="292875"/>
                  </a:lnTo>
                  <a:lnTo>
                    <a:pt x="112199" y="291214"/>
                  </a:lnTo>
                  <a:lnTo>
                    <a:pt x="94023" y="294375"/>
                  </a:lnTo>
                  <a:lnTo>
                    <a:pt x="7105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56476" y="2821637"/>
              <a:ext cx="269362" cy="266474"/>
            </a:xfrm>
            <a:custGeom>
              <a:avLst/>
              <a:gdLst/>
              <a:ahLst/>
              <a:cxnLst/>
              <a:rect l="0" t="0" r="0" b="0"/>
              <a:pathLst>
                <a:path w="269362" h="266474">
                  <a:moveTo>
                    <a:pt x="112726" y="0"/>
                  </a:moveTo>
                  <a:lnTo>
                    <a:pt x="57585" y="29308"/>
                  </a:lnTo>
                  <a:lnTo>
                    <a:pt x="25937" y="49498"/>
                  </a:lnTo>
                  <a:lnTo>
                    <a:pt x="12542" y="69572"/>
                  </a:lnTo>
                  <a:lnTo>
                    <a:pt x="3859" y="94092"/>
                  </a:lnTo>
                  <a:lnTo>
                    <a:pt x="0" y="120587"/>
                  </a:lnTo>
                  <a:lnTo>
                    <a:pt x="13163" y="174555"/>
                  </a:lnTo>
                  <a:lnTo>
                    <a:pt x="20903" y="198073"/>
                  </a:lnTo>
                  <a:lnTo>
                    <a:pt x="34481" y="217104"/>
                  </a:lnTo>
                  <a:lnTo>
                    <a:pt x="74693" y="254497"/>
                  </a:lnTo>
                  <a:lnTo>
                    <a:pt x="93483" y="264408"/>
                  </a:lnTo>
                  <a:lnTo>
                    <a:pt x="119771" y="266473"/>
                  </a:lnTo>
                  <a:lnTo>
                    <a:pt x="173129" y="258267"/>
                  </a:lnTo>
                  <a:lnTo>
                    <a:pt x="216294" y="236976"/>
                  </a:lnTo>
                  <a:lnTo>
                    <a:pt x="255927" y="203331"/>
                  </a:lnTo>
                  <a:lnTo>
                    <a:pt x="264108" y="180056"/>
                  </a:lnTo>
                  <a:lnTo>
                    <a:pt x="269361" y="123044"/>
                  </a:lnTo>
                  <a:lnTo>
                    <a:pt x="254757" y="67892"/>
                  </a:lnTo>
                  <a:lnTo>
                    <a:pt x="246821" y="44212"/>
                  </a:lnTo>
                  <a:lnTo>
                    <a:pt x="233155" y="28229"/>
                  </a:lnTo>
                  <a:lnTo>
                    <a:pt x="20748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43418" y="2811108"/>
              <a:ext cx="10096" cy="189514"/>
            </a:xfrm>
            <a:custGeom>
              <a:avLst/>
              <a:gdLst/>
              <a:ahLst/>
              <a:cxnLst/>
              <a:rect l="0" t="0" r="0" b="0"/>
              <a:pathLst>
                <a:path w="10096" h="189514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7957" y="171210"/>
                  </a:lnTo>
                  <a:lnTo>
                    <a:pt x="100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69285" y="288480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5589"/>
                  </a:lnTo>
                  <a:lnTo>
                    <a:pt x="91713" y="10723"/>
                  </a:lnTo>
                  <a:lnTo>
                    <a:pt x="40473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85374" y="2695295"/>
              <a:ext cx="20865" cy="315856"/>
            </a:xfrm>
            <a:custGeom>
              <a:avLst/>
              <a:gdLst/>
              <a:ahLst/>
              <a:cxnLst/>
              <a:rect l="0" t="0" r="0" b="0"/>
              <a:pathLst>
                <a:path w="20865" h="315856">
                  <a:moveTo>
                    <a:pt x="10335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9450"/>
                  </a:lnTo>
                  <a:lnTo>
                    <a:pt x="2984" y="212191"/>
                  </a:lnTo>
                  <a:lnTo>
                    <a:pt x="8883" y="267042"/>
                  </a:lnTo>
                  <a:lnTo>
                    <a:pt x="2086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72827" y="2726880"/>
              <a:ext cx="264997" cy="152012"/>
            </a:xfrm>
            <a:custGeom>
              <a:avLst/>
              <a:gdLst/>
              <a:ahLst/>
              <a:cxnLst/>
              <a:rect l="0" t="0" r="0" b="0"/>
              <a:pathLst>
                <a:path w="264997" h="152012">
                  <a:moveTo>
                    <a:pt x="264996" y="105285"/>
                  </a:moveTo>
                  <a:lnTo>
                    <a:pt x="231375" y="99219"/>
                  </a:lnTo>
                  <a:lnTo>
                    <a:pt x="193163" y="105308"/>
                  </a:lnTo>
                  <a:lnTo>
                    <a:pt x="129990" y="128699"/>
                  </a:lnTo>
                  <a:lnTo>
                    <a:pt x="75729" y="147248"/>
                  </a:lnTo>
                  <a:lnTo>
                    <a:pt x="53366" y="152011"/>
                  </a:lnTo>
                  <a:lnTo>
                    <a:pt x="27829" y="150229"/>
                  </a:lnTo>
                  <a:lnTo>
                    <a:pt x="17977" y="144607"/>
                  </a:lnTo>
                  <a:lnTo>
                    <a:pt x="3912" y="125881"/>
                  </a:lnTo>
                  <a:lnTo>
                    <a:pt x="0" y="105080"/>
                  </a:lnTo>
                  <a:lnTo>
                    <a:pt x="2719" y="45380"/>
                  </a:lnTo>
                  <a:lnTo>
                    <a:pt x="123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90507" y="272688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01036" y="282163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9525" y="0"/>
                  </a:lnTo>
                  <a:lnTo>
                    <a:pt x="65984" y="5589"/>
                  </a:lnTo>
                  <a:lnTo>
                    <a:pt x="17138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33197" y="2632124"/>
              <a:ext cx="244873" cy="398224"/>
            </a:xfrm>
            <a:custGeom>
              <a:avLst/>
              <a:gdLst/>
              <a:ahLst/>
              <a:cxnLst/>
              <a:rect l="0" t="0" r="0" b="0"/>
              <a:pathLst>
                <a:path w="244873" h="398224">
                  <a:moveTo>
                    <a:pt x="136378" y="0"/>
                  </a:moveTo>
                  <a:lnTo>
                    <a:pt x="114021" y="5589"/>
                  </a:lnTo>
                  <a:lnTo>
                    <a:pt x="96806" y="17692"/>
                  </a:lnTo>
                  <a:lnTo>
                    <a:pt x="45280" y="79058"/>
                  </a:lnTo>
                  <a:lnTo>
                    <a:pt x="29707" y="106873"/>
                  </a:lnTo>
                  <a:lnTo>
                    <a:pt x="15135" y="158458"/>
                  </a:lnTo>
                  <a:lnTo>
                    <a:pt x="10377" y="210337"/>
                  </a:lnTo>
                  <a:lnTo>
                    <a:pt x="2001" y="264206"/>
                  </a:lnTo>
                  <a:lnTo>
                    <a:pt x="0" y="319561"/>
                  </a:lnTo>
                  <a:lnTo>
                    <a:pt x="5965" y="341289"/>
                  </a:lnTo>
                  <a:lnTo>
                    <a:pt x="28859" y="374301"/>
                  </a:lnTo>
                  <a:lnTo>
                    <a:pt x="48428" y="382775"/>
                  </a:lnTo>
                  <a:lnTo>
                    <a:pt x="105472" y="395897"/>
                  </a:lnTo>
                  <a:lnTo>
                    <a:pt x="131221" y="398223"/>
                  </a:lnTo>
                  <a:lnTo>
                    <a:pt x="172025" y="388353"/>
                  </a:lnTo>
                  <a:lnTo>
                    <a:pt x="202572" y="370611"/>
                  </a:lnTo>
                  <a:lnTo>
                    <a:pt x="226441" y="344947"/>
                  </a:lnTo>
                  <a:lnTo>
                    <a:pt x="242742" y="315116"/>
                  </a:lnTo>
                  <a:lnTo>
                    <a:pt x="244872" y="291350"/>
                  </a:lnTo>
                  <a:lnTo>
                    <a:pt x="243802" y="278461"/>
                  </a:lnTo>
                  <a:lnTo>
                    <a:pt x="230135" y="254782"/>
                  </a:lnTo>
                  <a:lnTo>
                    <a:pt x="209634" y="234899"/>
                  </a:lnTo>
                  <a:lnTo>
                    <a:pt x="188823" y="222163"/>
                  </a:lnTo>
                  <a:lnTo>
                    <a:pt x="164756" y="218842"/>
                  </a:lnTo>
                  <a:lnTo>
                    <a:pt x="139632" y="222435"/>
                  </a:lnTo>
                  <a:lnTo>
                    <a:pt x="116767" y="231831"/>
                  </a:lnTo>
                  <a:lnTo>
                    <a:pt x="58719" y="288053"/>
                  </a:lnTo>
                  <a:lnTo>
                    <a:pt x="5215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56467" y="2632124"/>
              <a:ext cx="44778" cy="389555"/>
            </a:xfrm>
            <a:custGeom>
              <a:avLst/>
              <a:gdLst/>
              <a:ahLst/>
              <a:cxnLst/>
              <a:rect l="0" t="0" r="0" b="0"/>
              <a:pathLst>
                <a:path w="44778" h="389555">
                  <a:moveTo>
                    <a:pt x="23720" y="0"/>
                  </a:moveTo>
                  <a:lnTo>
                    <a:pt x="8079" y="26386"/>
                  </a:lnTo>
                  <a:lnTo>
                    <a:pt x="0" y="49552"/>
                  </a:lnTo>
                  <a:lnTo>
                    <a:pt x="924" y="112127"/>
                  </a:lnTo>
                  <a:lnTo>
                    <a:pt x="3317" y="169313"/>
                  </a:lnTo>
                  <a:lnTo>
                    <a:pt x="10916" y="221483"/>
                  </a:lnTo>
                  <a:lnTo>
                    <a:pt x="20844" y="274857"/>
                  </a:lnTo>
                  <a:lnTo>
                    <a:pt x="31746" y="335672"/>
                  </a:lnTo>
                  <a:lnTo>
                    <a:pt x="4477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21422" y="2590010"/>
              <a:ext cx="290351" cy="250621"/>
            </a:xfrm>
            <a:custGeom>
              <a:avLst/>
              <a:gdLst/>
              <a:ahLst/>
              <a:cxnLst/>
              <a:rect l="0" t="0" r="0" b="0"/>
              <a:pathLst>
                <a:path w="290351" h="250621">
                  <a:moveTo>
                    <a:pt x="290350" y="210570"/>
                  </a:moveTo>
                  <a:lnTo>
                    <a:pt x="236205" y="213689"/>
                  </a:lnTo>
                  <a:lnTo>
                    <a:pt x="174555" y="228528"/>
                  </a:lnTo>
                  <a:lnTo>
                    <a:pt x="112985" y="245719"/>
                  </a:lnTo>
                  <a:lnTo>
                    <a:pt x="74670" y="250620"/>
                  </a:lnTo>
                  <a:lnTo>
                    <a:pt x="50603" y="245528"/>
                  </a:lnTo>
                  <a:lnTo>
                    <a:pt x="20442" y="229507"/>
                  </a:lnTo>
                  <a:lnTo>
                    <a:pt x="12145" y="223194"/>
                  </a:lnTo>
                  <a:lnTo>
                    <a:pt x="2927" y="200583"/>
                  </a:lnTo>
                  <a:lnTo>
                    <a:pt x="0" y="172206"/>
                  </a:lnTo>
                  <a:lnTo>
                    <a:pt x="4533" y="112742"/>
                  </a:lnTo>
                  <a:lnTo>
                    <a:pt x="11364" y="50606"/>
                  </a:lnTo>
                  <a:lnTo>
                    <a:pt x="166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89637" y="3516518"/>
            <a:ext cx="3811317" cy="1997062"/>
            <a:chOff x="789637" y="3516518"/>
            <a:chExt cx="3811317" cy="1997062"/>
          </a:xfrm>
        </p:grpSpPr>
        <p:sp>
          <p:nvSpPr>
            <p:cNvPr id="56" name="Freeform 55"/>
            <p:cNvSpPr/>
            <p:nvPr/>
          </p:nvSpPr>
          <p:spPr>
            <a:xfrm>
              <a:off x="1110807" y="3558632"/>
              <a:ext cx="15743" cy="505369"/>
            </a:xfrm>
            <a:custGeom>
              <a:avLst/>
              <a:gdLst/>
              <a:ahLst/>
              <a:cxnLst/>
              <a:rect l="0" t="0" r="0" b="0"/>
              <a:pathLst>
                <a:path w="15743" h="505369">
                  <a:moveTo>
                    <a:pt x="5213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4183" y="152026"/>
                  </a:lnTo>
                  <a:lnTo>
                    <a:pt x="5010" y="211960"/>
                  </a:lnTo>
                  <a:lnTo>
                    <a:pt x="5123" y="257591"/>
                  </a:lnTo>
                  <a:lnTo>
                    <a:pt x="5186" y="313539"/>
                  </a:lnTo>
                  <a:lnTo>
                    <a:pt x="6378" y="373196"/>
                  </a:lnTo>
                  <a:lnTo>
                    <a:pt x="14278" y="436490"/>
                  </a:lnTo>
                  <a:lnTo>
                    <a:pt x="15549" y="493062"/>
                  </a:lnTo>
                  <a:lnTo>
                    <a:pt x="1574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8093" y="3537575"/>
              <a:ext cx="536954" cy="52643"/>
            </a:xfrm>
            <a:custGeom>
              <a:avLst/>
              <a:gdLst/>
              <a:ahLst/>
              <a:cxnLst/>
              <a:rect l="0" t="0" r="0" b="0"/>
              <a:pathLst>
                <a:path w="536954" h="52643">
                  <a:moveTo>
                    <a:pt x="536953" y="0"/>
                  </a:moveTo>
                  <a:lnTo>
                    <a:pt x="474861" y="5589"/>
                  </a:lnTo>
                  <a:lnTo>
                    <a:pt x="417410" y="10722"/>
                  </a:lnTo>
                  <a:lnTo>
                    <a:pt x="360481" y="18669"/>
                  </a:lnTo>
                  <a:lnTo>
                    <a:pt x="299832" y="23469"/>
                  </a:lnTo>
                  <a:lnTo>
                    <a:pt x="239357" y="29180"/>
                  </a:lnTo>
                  <a:lnTo>
                    <a:pt x="177002" y="31111"/>
                  </a:lnTo>
                  <a:lnTo>
                    <a:pt x="118455" y="38727"/>
                  </a:lnTo>
                  <a:lnTo>
                    <a:pt x="68893" y="42280"/>
                  </a:lnTo>
                  <a:lnTo>
                    <a:pt x="15341" y="502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79158" y="3863958"/>
              <a:ext cx="265600" cy="232416"/>
            </a:xfrm>
            <a:custGeom>
              <a:avLst/>
              <a:gdLst/>
              <a:ahLst/>
              <a:cxnLst/>
              <a:rect l="0" t="0" r="0" b="0"/>
              <a:pathLst>
                <a:path w="265600" h="232416">
                  <a:moveTo>
                    <a:pt x="173774" y="0"/>
                  </a:moveTo>
                  <a:lnTo>
                    <a:pt x="111682" y="5589"/>
                  </a:lnTo>
                  <a:lnTo>
                    <a:pt x="84926" y="20244"/>
                  </a:lnTo>
                  <a:lnTo>
                    <a:pt x="23982" y="77561"/>
                  </a:lnTo>
                  <a:lnTo>
                    <a:pt x="9324" y="96473"/>
                  </a:lnTo>
                  <a:lnTo>
                    <a:pt x="1249" y="122816"/>
                  </a:lnTo>
                  <a:lnTo>
                    <a:pt x="0" y="151681"/>
                  </a:lnTo>
                  <a:lnTo>
                    <a:pt x="7244" y="176208"/>
                  </a:lnTo>
                  <a:lnTo>
                    <a:pt x="24476" y="204158"/>
                  </a:lnTo>
                  <a:lnTo>
                    <a:pt x="55578" y="227258"/>
                  </a:lnTo>
                  <a:lnTo>
                    <a:pt x="81078" y="232415"/>
                  </a:lnTo>
                  <a:lnTo>
                    <a:pt x="135577" y="226193"/>
                  </a:lnTo>
                  <a:lnTo>
                    <a:pt x="177404" y="211430"/>
                  </a:lnTo>
                  <a:lnTo>
                    <a:pt x="213844" y="186649"/>
                  </a:lnTo>
                  <a:lnTo>
                    <a:pt x="241279" y="157079"/>
                  </a:lnTo>
                  <a:lnTo>
                    <a:pt x="258636" y="126091"/>
                  </a:lnTo>
                  <a:lnTo>
                    <a:pt x="265599" y="89093"/>
                  </a:lnTo>
                  <a:lnTo>
                    <a:pt x="262073" y="48495"/>
                  </a:lnTo>
                  <a:lnTo>
                    <a:pt x="24747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95088" y="3600746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12723" y="37478"/>
                  </a:lnTo>
                  <a:lnTo>
                    <a:pt x="10962" y="88901"/>
                  </a:lnTo>
                  <a:lnTo>
                    <a:pt x="3378" y="139223"/>
                  </a:lnTo>
                  <a:lnTo>
                    <a:pt x="1001" y="194499"/>
                  </a:lnTo>
                  <a:lnTo>
                    <a:pt x="445" y="238912"/>
                  </a:lnTo>
                  <a:lnTo>
                    <a:pt x="198" y="285948"/>
                  </a:lnTo>
                  <a:lnTo>
                    <a:pt x="88" y="332979"/>
                  </a:lnTo>
                  <a:lnTo>
                    <a:pt x="1196" y="395408"/>
                  </a:lnTo>
                  <a:lnTo>
                    <a:pt x="8338" y="452841"/>
                  </a:lnTo>
                  <a:lnTo>
                    <a:pt x="8385" y="476174"/>
                  </a:lnTo>
                  <a:lnTo>
                    <a:pt x="6760" y="48239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9803" y="3763612"/>
              <a:ext cx="231628" cy="26648"/>
            </a:xfrm>
            <a:custGeom>
              <a:avLst/>
              <a:gdLst/>
              <a:ahLst/>
              <a:cxnLst/>
              <a:rect l="0" t="0" r="0" b="0"/>
              <a:pathLst>
                <a:path w="231628" h="26648">
                  <a:moveTo>
                    <a:pt x="231627" y="5590"/>
                  </a:moveTo>
                  <a:lnTo>
                    <a:pt x="214859" y="0"/>
                  </a:lnTo>
                  <a:lnTo>
                    <a:pt x="197268" y="376"/>
                  </a:lnTo>
                  <a:lnTo>
                    <a:pt x="137458" y="4903"/>
                  </a:lnTo>
                  <a:lnTo>
                    <a:pt x="89341" y="6556"/>
                  </a:lnTo>
                  <a:lnTo>
                    <a:pt x="30039" y="17002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88022" y="3796874"/>
              <a:ext cx="249264" cy="320282"/>
            </a:xfrm>
            <a:custGeom>
              <a:avLst/>
              <a:gdLst/>
              <a:ahLst/>
              <a:cxnLst/>
              <a:rect l="0" t="0" r="0" b="0"/>
              <a:pathLst>
                <a:path w="249264" h="320282">
                  <a:moveTo>
                    <a:pt x="196620" y="24970"/>
                  </a:moveTo>
                  <a:lnTo>
                    <a:pt x="152657" y="1251"/>
                  </a:lnTo>
                  <a:lnTo>
                    <a:pt x="129508" y="0"/>
                  </a:lnTo>
                  <a:lnTo>
                    <a:pt x="82108" y="8729"/>
                  </a:lnTo>
                  <a:lnTo>
                    <a:pt x="63448" y="21261"/>
                  </a:lnTo>
                  <a:lnTo>
                    <a:pt x="32404" y="57903"/>
                  </a:lnTo>
                  <a:lnTo>
                    <a:pt x="8128" y="117709"/>
                  </a:lnTo>
                  <a:lnTo>
                    <a:pt x="0" y="156954"/>
                  </a:lnTo>
                  <a:lnTo>
                    <a:pt x="712" y="205626"/>
                  </a:lnTo>
                  <a:lnTo>
                    <a:pt x="11433" y="263296"/>
                  </a:lnTo>
                  <a:lnTo>
                    <a:pt x="21387" y="297576"/>
                  </a:lnTo>
                  <a:lnTo>
                    <a:pt x="27156" y="306144"/>
                  </a:lnTo>
                  <a:lnTo>
                    <a:pt x="42924" y="318782"/>
                  </a:lnTo>
                  <a:lnTo>
                    <a:pt x="50872" y="320281"/>
                  </a:lnTo>
                  <a:lnTo>
                    <a:pt x="58511" y="318940"/>
                  </a:lnTo>
                  <a:lnTo>
                    <a:pt x="101917" y="299772"/>
                  </a:lnTo>
                  <a:lnTo>
                    <a:pt x="125406" y="273679"/>
                  </a:lnTo>
                  <a:lnTo>
                    <a:pt x="155801" y="215577"/>
                  </a:lnTo>
                  <a:lnTo>
                    <a:pt x="170446" y="164180"/>
                  </a:lnTo>
                  <a:lnTo>
                    <a:pt x="174552" y="108967"/>
                  </a:lnTo>
                  <a:lnTo>
                    <a:pt x="174889" y="95006"/>
                  </a:lnTo>
                  <a:lnTo>
                    <a:pt x="172774" y="88038"/>
                  </a:lnTo>
                  <a:lnTo>
                    <a:pt x="169025" y="85733"/>
                  </a:lnTo>
                  <a:lnTo>
                    <a:pt x="164185" y="86536"/>
                  </a:lnTo>
                  <a:lnTo>
                    <a:pt x="162129" y="91750"/>
                  </a:lnTo>
                  <a:lnTo>
                    <a:pt x="164824" y="120276"/>
                  </a:lnTo>
                  <a:lnTo>
                    <a:pt x="179507" y="172441"/>
                  </a:lnTo>
                  <a:lnTo>
                    <a:pt x="208130" y="230235"/>
                  </a:lnTo>
                  <a:lnTo>
                    <a:pt x="243110" y="274069"/>
                  </a:lnTo>
                  <a:lnTo>
                    <a:pt x="249263" y="288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86147" y="3537575"/>
              <a:ext cx="40652" cy="536954"/>
            </a:xfrm>
            <a:custGeom>
              <a:avLst/>
              <a:gdLst/>
              <a:ahLst/>
              <a:cxnLst/>
              <a:rect l="0" t="0" r="0" b="0"/>
              <a:pathLst>
                <a:path w="40652" h="536954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4316"/>
                  </a:lnTo>
                  <a:lnTo>
                    <a:pt x="11591" y="206000"/>
                  </a:lnTo>
                  <a:lnTo>
                    <a:pt x="16037" y="250653"/>
                  </a:lnTo>
                  <a:lnTo>
                    <a:pt x="18013" y="293895"/>
                  </a:lnTo>
                  <a:lnTo>
                    <a:pt x="22010" y="339630"/>
                  </a:lnTo>
                  <a:lnTo>
                    <a:pt x="26517" y="386083"/>
                  </a:lnTo>
                  <a:lnTo>
                    <a:pt x="29054" y="449357"/>
                  </a:lnTo>
                  <a:lnTo>
                    <a:pt x="33031" y="507605"/>
                  </a:lnTo>
                  <a:lnTo>
                    <a:pt x="40651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9523" y="374814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5" y="5589"/>
                  </a:lnTo>
                  <a:lnTo>
                    <a:pt x="17367" y="265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21637" y="3868897"/>
              <a:ext cx="147400" cy="26648"/>
            </a:xfrm>
            <a:custGeom>
              <a:avLst/>
              <a:gdLst/>
              <a:ahLst/>
              <a:cxnLst/>
              <a:rect l="0" t="0" r="0" b="0"/>
              <a:pathLst>
                <a:path w="147400" h="26648">
                  <a:moveTo>
                    <a:pt x="147399" y="5590"/>
                  </a:moveTo>
                  <a:lnTo>
                    <a:pt x="130631" y="0"/>
                  </a:lnTo>
                  <a:lnTo>
                    <a:pt x="83949" y="4442"/>
                  </a:lnTo>
                  <a:lnTo>
                    <a:pt x="28974" y="16585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79606" y="3516518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4572"/>
                  </a:lnTo>
                  <a:lnTo>
                    <a:pt x="0" y="208844"/>
                  </a:lnTo>
                  <a:lnTo>
                    <a:pt x="0" y="251917"/>
                  </a:lnTo>
                  <a:lnTo>
                    <a:pt x="0" y="294457"/>
                  </a:lnTo>
                  <a:lnTo>
                    <a:pt x="0" y="354748"/>
                  </a:lnTo>
                  <a:lnTo>
                    <a:pt x="0" y="3971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90176" y="3927129"/>
              <a:ext cx="41386" cy="221100"/>
            </a:xfrm>
            <a:custGeom>
              <a:avLst/>
              <a:gdLst/>
              <a:ahLst/>
              <a:cxnLst/>
              <a:rect l="0" t="0" r="0" b="0"/>
              <a:pathLst>
                <a:path w="41386" h="221100">
                  <a:moveTo>
                    <a:pt x="0" y="0"/>
                  </a:moveTo>
                  <a:lnTo>
                    <a:pt x="25194" y="55045"/>
                  </a:lnTo>
                  <a:lnTo>
                    <a:pt x="38425" y="106453"/>
                  </a:lnTo>
                  <a:lnTo>
                    <a:pt x="41385" y="161668"/>
                  </a:lnTo>
                  <a:lnTo>
                    <a:pt x="35551" y="183377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95540" y="3590217"/>
              <a:ext cx="10492" cy="336913"/>
            </a:xfrm>
            <a:custGeom>
              <a:avLst/>
              <a:gdLst/>
              <a:ahLst/>
              <a:cxnLst/>
              <a:rect l="0" t="0" r="0" b="0"/>
              <a:pathLst>
                <a:path w="10492" h="336913">
                  <a:moveTo>
                    <a:pt x="10491" y="0"/>
                  </a:moveTo>
                  <a:lnTo>
                    <a:pt x="2157" y="37478"/>
                  </a:lnTo>
                  <a:lnTo>
                    <a:pt x="396" y="88901"/>
                  </a:lnTo>
                  <a:lnTo>
                    <a:pt x="91" y="141375"/>
                  </a:lnTo>
                  <a:lnTo>
                    <a:pt x="0" y="195787"/>
                  </a:lnTo>
                  <a:lnTo>
                    <a:pt x="5563" y="248954"/>
                  </a:lnTo>
                  <a:lnTo>
                    <a:pt x="9030" y="301752"/>
                  </a:lnTo>
                  <a:lnTo>
                    <a:pt x="1049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66765" y="3621803"/>
              <a:ext cx="270852" cy="150829"/>
            </a:xfrm>
            <a:custGeom>
              <a:avLst/>
              <a:gdLst/>
              <a:ahLst/>
              <a:cxnLst/>
              <a:rect l="0" t="0" r="0" b="0"/>
              <a:pathLst>
                <a:path w="270852" h="150829">
                  <a:moveTo>
                    <a:pt x="270851" y="94756"/>
                  </a:moveTo>
                  <a:lnTo>
                    <a:pt x="254084" y="89167"/>
                  </a:lnTo>
                  <a:lnTo>
                    <a:pt x="221299" y="91280"/>
                  </a:lnTo>
                  <a:lnTo>
                    <a:pt x="176705" y="103645"/>
                  </a:lnTo>
                  <a:lnTo>
                    <a:pt x="117944" y="128480"/>
                  </a:lnTo>
                  <a:lnTo>
                    <a:pt x="60942" y="147218"/>
                  </a:lnTo>
                  <a:lnTo>
                    <a:pt x="50193" y="150788"/>
                  </a:lnTo>
                  <a:lnTo>
                    <a:pt x="40688" y="150828"/>
                  </a:lnTo>
                  <a:lnTo>
                    <a:pt x="23887" y="144633"/>
                  </a:lnTo>
                  <a:lnTo>
                    <a:pt x="11740" y="130962"/>
                  </a:lnTo>
                  <a:lnTo>
                    <a:pt x="6864" y="122403"/>
                  </a:lnTo>
                  <a:lnTo>
                    <a:pt x="0" y="82411"/>
                  </a:lnTo>
                  <a:lnTo>
                    <a:pt x="5824" y="25323"/>
                  </a:lnTo>
                  <a:lnTo>
                    <a:pt x="76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42901" y="3560567"/>
              <a:ext cx="235399" cy="324449"/>
            </a:xfrm>
            <a:custGeom>
              <a:avLst/>
              <a:gdLst/>
              <a:ahLst/>
              <a:cxnLst/>
              <a:rect l="0" t="0" r="0" b="0"/>
              <a:pathLst>
                <a:path w="235399" h="324449">
                  <a:moveTo>
                    <a:pt x="0" y="29650"/>
                  </a:moveTo>
                  <a:lnTo>
                    <a:pt x="58617" y="24061"/>
                  </a:lnTo>
                  <a:lnTo>
                    <a:pt x="111621" y="18928"/>
                  </a:lnTo>
                  <a:lnTo>
                    <a:pt x="173493" y="4596"/>
                  </a:lnTo>
                  <a:lnTo>
                    <a:pt x="214532" y="0"/>
                  </a:lnTo>
                  <a:lnTo>
                    <a:pt x="223740" y="4034"/>
                  </a:lnTo>
                  <a:lnTo>
                    <a:pt x="229879" y="11403"/>
                  </a:lnTo>
                  <a:lnTo>
                    <a:pt x="233971" y="20995"/>
                  </a:lnTo>
                  <a:lnTo>
                    <a:pt x="235398" y="44131"/>
                  </a:lnTo>
                  <a:lnTo>
                    <a:pt x="232372" y="97112"/>
                  </a:lnTo>
                  <a:lnTo>
                    <a:pt x="223369" y="153807"/>
                  </a:lnTo>
                  <a:lnTo>
                    <a:pt x="207206" y="213879"/>
                  </a:lnTo>
                  <a:lnTo>
                    <a:pt x="187419" y="265823"/>
                  </a:lnTo>
                  <a:lnTo>
                    <a:pt x="178985" y="324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42984" y="3551023"/>
              <a:ext cx="357970" cy="350977"/>
            </a:xfrm>
            <a:custGeom>
              <a:avLst/>
              <a:gdLst/>
              <a:ahLst/>
              <a:cxnLst/>
              <a:rect l="0" t="0" r="0" b="0"/>
              <a:pathLst>
                <a:path w="357970" h="350977">
                  <a:moveTo>
                    <a:pt x="0" y="60251"/>
                  </a:moveTo>
                  <a:lnTo>
                    <a:pt x="24047" y="50676"/>
                  </a:lnTo>
                  <a:lnTo>
                    <a:pt x="76210" y="15265"/>
                  </a:lnTo>
                  <a:lnTo>
                    <a:pt x="114088" y="2988"/>
                  </a:lnTo>
                  <a:lnTo>
                    <a:pt x="153777" y="0"/>
                  </a:lnTo>
                  <a:lnTo>
                    <a:pt x="177139" y="3448"/>
                  </a:lnTo>
                  <a:lnTo>
                    <a:pt x="196102" y="11998"/>
                  </a:lnTo>
                  <a:lnTo>
                    <a:pt x="227340" y="36552"/>
                  </a:lnTo>
                  <a:lnTo>
                    <a:pt x="243355" y="62588"/>
                  </a:lnTo>
                  <a:lnTo>
                    <a:pt x="250841" y="112402"/>
                  </a:lnTo>
                  <a:lnTo>
                    <a:pt x="249201" y="171115"/>
                  </a:lnTo>
                  <a:lnTo>
                    <a:pt x="237958" y="222790"/>
                  </a:lnTo>
                  <a:lnTo>
                    <a:pt x="212675" y="280571"/>
                  </a:lnTo>
                  <a:lnTo>
                    <a:pt x="197546" y="309585"/>
                  </a:lnTo>
                  <a:lnTo>
                    <a:pt x="175126" y="333000"/>
                  </a:lnTo>
                  <a:lnTo>
                    <a:pt x="165883" y="340349"/>
                  </a:lnTo>
                  <a:lnTo>
                    <a:pt x="143136" y="348516"/>
                  </a:lnTo>
                  <a:lnTo>
                    <a:pt x="118598" y="350976"/>
                  </a:lnTo>
                  <a:lnTo>
                    <a:pt x="95994" y="348170"/>
                  </a:lnTo>
                  <a:lnTo>
                    <a:pt x="77369" y="339903"/>
                  </a:lnTo>
                  <a:lnTo>
                    <a:pt x="69127" y="334423"/>
                  </a:lnTo>
                  <a:lnTo>
                    <a:pt x="56850" y="318976"/>
                  </a:lnTo>
                  <a:lnTo>
                    <a:pt x="51938" y="309944"/>
                  </a:lnTo>
                  <a:lnTo>
                    <a:pt x="49600" y="290549"/>
                  </a:lnTo>
                  <a:lnTo>
                    <a:pt x="50614" y="280463"/>
                  </a:lnTo>
                  <a:lnTo>
                    <a:pt x="54800" y="272570"/>
                  </a:lnTo>
                  <a:lnTo>
                    <a:pt x="96427" y="241820"/>
                  </a:lnTo>
                  <a:lnTo>
                    <a:pt x="132426" y="232592"/>
                  </a:lnTo>
                  <a:lnTo>
                    <a:pt x="193748" y="229474"/>
                  </a:lnTo>
                  <a:lnTo>
                    <a:pt x="252134" y="231978"/>
                  </a:lnTo>
                  <a:lnTo>
                    <a:pt x="308728" y="248981"/>
                  </a:lnTo>
                  <a:lnTo>
                    <a:pt x="357969" y="270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68663" y="4347119"/>
              <a:ext cx="379027" cy="380177"/>
            </a:xfrm>
            <a:custGeom>
              <a:avLst/>
              <a:gdLst/>
              <a:ahLst/>
              <a:cxnLst/>
              <a:rect l="0" t="0" r="0" b="0"/>
              <a:pathLst>
                <a:path w="379027" h="380177">
                  <a:moveTo>
                    <a:pt x="0" y="380176"/>
                  </a:moveTo>
                  <a:lnTo>
                    <a:pt x="16767" y="368998"/>
                  </a:lnTo>
                  <a:lnTo>
                    <a:pt x="28119" y="354151"/>
                  </a:lnTo>
                  <a:lnTo>
                    <a:pt x="44939" y="310435"/>
                  </a:lnTo>
                  <a:lnTo>
                    <a:pt x="53460" y="255569"/>
                  </a:lnTo>
                  <a:lnTo>
                    <a:pt x="72128" y="192739"/>
                  </a:lnTo>
                  <a:lnTo>
                    <a:pt x="87427" y="140510"/>
                  </a:lnTo>
                  <a:lnTo>
                    <a:pt x="102884" y="97568"/>
                  </a:lnTo>
                  <a:lnTo>
                    <a:pt x="114356" y="80657"/>
                  </a:lnTo>
                  <a:lnTo>
                    <a:pt x="118351" y="79891"/>
                  </a:lnTo>
                  <a:lnTo>
                    <a:pt x="121015" y="84060"/>
                  </a:lnTo>
                  <a:lnTo>
                    <a:pt x="132876" y="138280"/>
                  </a:lnTo>
                  <a:lnTo>
                    <a:pt x="138026" y="183461"/>
                  </a:lnTo>
                  <a:lnTo>
                    <a:pt x="153330" y="218945"/>
                  </a:lnTo>
                  <a:lnTo>
                    <a:pt x="166023" y="236768"/>
                  </a:lnTo>
                  <a:lnTo>
                    <a:pt x="173853" y="241287"/>
                  </a:lnTo>
                  <a:lnTo>
                    <a:pt x="191911" y="243188"/>
                  </a:lnTo>
                  <a:lnTo>
                    <a:pt x="200471" y="239718"/>
                  </a:lnTo>
                  <a:lnTo>
                    <a:pt x="216220" y="226503"/>
                  </a:lnTo>
                  <a:lnTo>
                    <a:pt x="259583" y="165579"/>
                  </a:lnTo>
                  <a:lnTo>
                    <a:pt x="291662" y="108100"/>
                  </a:lnTo>
                  <a:lnTo>
                    <a:pt x="311932" y="54012"/>
                  </a:lnTo>
                  <a:lnTo>
                    <a:pt x="329838" y="1179"/>
                  </a:lnTo>
                  <a:lnTo>
                    <a:pt x="332196" y="0"/>
                  </a:lnTo>
                  <a:lnTo>
                    <a:pt x="334816" y="14287"/>
                  </a:lnTo>
                  <a:lnTo>
                    <a:pt x="336291" y="60804"/>
                  </a:lnTo>
                  <a:lnTo>
                    <a:pt x="336728" y="113452"/>
                  </a:lnTo>
                  <a:lnTo>
                    <a:pt x="336857" y="166096"/>
                  </a:lnTo>
                  <a:lnTo>
                    <a:pt x="344137" y="220645"/>
                  </a:lnTo>
                  <a:lnTo>
                    <a:pt x="349907" y="275267"/>
                  </a:lnTo>
                  <a:lnTo>
                    <a:pt x="361966" y="331117"/>
                  </a:lnTo>
                  <a:lnTo>
                    <a:pt x="379026" y="380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50753" y="4420755"/>
              <a:ext cx="136350" cy="253899"/>
            </a:xfrm>
            <a:custGeom>
              <a:avLst/>
              <a:gdLst/>
              <a:ahLst/>
              <a:cxnLst/>
              <a:rect l="0" t="0" r="0" b="0"/>
              <a:pathLst>
                <a:path w="136350" h="253899">
                  <a:moveTo>
                    <a:pt x="2221" y="180198"/>
                  </a:moveTo>
                  <a:lnTo>
                    <a:pt x="37118" y="150889"/>
                  </a:lnTo>
                  <a:lnTo>
                    <a:pt x="91679" y="118965"/>
                  </a:lnTo>
                  <a:lnTo>
                    <a:pt x="113995" y="93425"/>
                  </a:lnTo>
                  <a:lnTo>
                    <a:pt x="129835" y="63630"/>
                  </a:lnTo>
                  <a:lnTo>
                    <a:pt x="136349" y="26987"/>
                  </a:lnTo>
                  <a:lnTo>
                    <a:pt x="133753" y="17226"/>
                  </a:lnTo>
                  <a:lnTo>
                    <a:pt x="128514" y="9548"/>
                  </a:lnTo>
                  <a:lnTo>
                    <a:pt x="121511" y="3261"/>
                  </a:lnTo>
                  <a:lnTo>
                    <a:pt x="112163" y="239"/>
                  </a:lnTo>
                  <a:lnTo>
                    <a:pt x="89298" y="0"/>
                  </a:lnTo>
                  <a:lnTo>
                    <a:pt x="69778" y="6914"/>
                  </a:lnTo>
                  <a:lnTo>
                    <a:pt x="53303" y="18955"/>
                  </a:lnTo>
                  <a:lnTo>
                    <a:pt x="16515" y="65334"/>
                  </a:lnTo>
                  <a:lnTo>
                    <a:pt x="867" y="101841"/>
                  </a:lnTo>
                  <a:lnTo>
                    <a:pt x="0" y="142293"/>
                  </a:lnTo>
                  <a:lnTo>
                    <a:pt x="11357" y="189478"/>
                  </a:lnTo>
                  <a:lnTo>
                    <a:pt x="34918" y="229474"/>
                  </a:lnTo>
                  <a:lnTo>
                    <a:pt x="41566" y="237616"/>
                  </a:lnTo>
                  <a:lnTo>
                    <a:pt x="61432" y="246661"/>
                  </a:lnTo>
                  <a:lnTo>
                    <a:pt x="96977" y="253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07966" y="4470698"/>
              <a:ext cx="239848" cy="277655"/>
            </a:xfrm>
            <a:custGeom>
              <a:avLst/>
              <a:gdLst/>
              <a:ahLst/>
              <a:cxnLst/>
              <a:rect l="0" t="0" r="0" b="0"/>
              <a:pathLst>
                <a:path w="239848" h="277655">
                  <a:moveTo>
                    <a:pt x="124034" y="24970"/>
                  </a:moveTo>
                  <a:lnTo>
                    <a:pt x="106053" y="9329"/>
                  </a:lnTo>
                  <a:lnTo>
                    <a:pt x="89136" y="1251"/>
                  </a:lnTo>
                  <a:lnTo>
                    <a:pt x="69919" y="0"/>
                  </a:lnTo>
                  <a:lnTo>
                    <a:pt x="59881" y="1305"/>
                  </a:lnTo>
                  <a:lnTo>
                    <a:pt x="42489" y="12112"/>
                  </a:lnTo>
                  <a:lnTo>
                    <a:pt x="28130" y="28614"/>
                  </a:lnTo>
                  <a:lnTo>
                    <a:pt x="5484" y="78092"/>
                  </a:lnTo>
                  <a:lnTo>
                    <a:pt x="0" y="120519"/>
                  </a:lnTo>
                  <a:lnTo>
                    <a:pt x="3965" y="170134"/>
                  </a:lnTo>
                  <a:lnTo>
                    <a:pt x="12568" y="195162"/>
                  </a:lnTo>
                  <a:lnTo>
                    <a:pt x="18138" y="205112"/>
                  </a:lnTo>
                  <a:lnTo>
                    <a:pt x="33685" y="219287"/>
                  </a:lnTo>
                  <a:lnTo>
                    <a:pt x="42744" y="224705"/>
                  </a:lnTo>
                  <a:lnTo>
                    <a:pt x="52293" y="225977"/>
                  </a:lnTo>
                  <a:lnTo>
                    <a:pt x="72262" y="221151"/>
                  </a:lnTo>
                  <a:lnTo>
                    <a:pt x="97645" y="205280"/>
                  </a:lnTo>
                  <a:lnTo>
                    <a:pt x="119984" y="180171"/>
                  </a:lnTo>
                  <a:lnTo>
                    <a:pt x="144095" y="118443"/>
                  </a:lnTo>
                  <a:lnTo>
                    <a:pt x="153343" y="63321"/>
                  </a:lnTo>
                  <a:lnTo>
                    <a:pt x="154945" y="21385"/>
                  </a:lnTo>
                  <a:lnTo>
                    <a:pt x="152830" y="14391"/>
                  </a:lnTo>
                  <a:lnTo>
                    <a:pt x="149080" y="12068"/>
                  </a:lnTo>
                  <a:lnTo>
                    <a:pt x="144241" y="12860"/>
                  </a:lnTo>
                  <a:lnTo>
                    <a:pt x="141015" y="19236"/>
                  </a:lnTo>
                  <a:lnTo>
                    <a:pt x="137430" y="41919"/>
                  </a:lnTo>
                  <a:lnTo>
                    <a:pt x="143273" y="104368"/>
                  </a:lnTo>
                  <a:lnTo>
                    <a:pt x="146622" y="135127"/>
                  </a:lnTo>
                  <a:lnTo>
                    <a:pt x="162832" y="177582"/>
                  </a:lnTo>
                  <a:lnTo>
                    <a:pt x="198033" y="234840"/>
                  </a:lnTo>
                  <a:lnTo>
                    <a:pt x="239847" y="277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74886" y="4474756"/>
              <a:ext cx="157197" cy="201275"/>
            </a:xfrm>
            <a:custGeom>
              <a:avLst/>
              <a:gdLst/>
              <a:ahLst/>
              <a:cxnLst/>
              <a:rect l="0" t="0" r="0" b="0"/>
              <a:pathLst>
                <a:path w="157197" h="201275">
                  <a:moveTo>
                    <a:pt x="9797" y="63026"/>
                  </a:moveTo>
                  <a:lnTo>
                    <a:pt x="4208" y="79794"/>
                  </a:lnTo>
                  <a:lnTo>
                    <a:pt x="8253" y="141591"/>
                  </a:lnTo>
                  <a:lnTo>
                    <a:pt x="14490" y="201274"/>
                  </a:lnTo>
                  <a:lnTo>
                    <a:pt x="11756" y="200815"/>
                  </a:lnTo>
                  <a:lnTo>
                    <a:pt x="7594" y="196999"/>
                  </a:lnTo>
                  <a:lnTo>
                    <a:pt x="2969" y="177162"/>
                  </a:lnTo>
                  <a:lnTo>
                    <a:pt x="0" y="122356"/>
                  </a:lnTo>
                  <a:lnTo>
                    <a:pt x="583" y="60404"/>
                  </a:lnTo>
                  <a:lnTo>
                    <a:pt x="8887" y="24425"/>
                  </a:lnTo>
                  <a:lnTo>
                    <a:pt x="19531" y="6485"/>
                  </a:lnTo>
                  <a:lnTo>
                    <a:pt x="26815" y="1936"/>
                  </a:lnTo>
                  <a:lnTo>
                    <a:pt x="44267" y="0"/>
                  </a:lnTo>
                  <a:lnTo>
                    <a:pt x="60602" y="6159"/>
                  </a:lnTo>
                  <a:lnTo>
                    <a:pt x="90153" y="29176"/>
                  </a:lnTo>
                  <a:lnTo>
                    <a:pt x="105876" y="54946"/>
                  </a:lnTo>
                  <a:lnTo>
                    <a:pt x="128928" y="115883"/>
                  </a:lnTo>
                  <a:lnTo>
                    <a:pt x="146643" y="165220"/>
                  </a:lnTo>
                  <a:lnTo>
                    <a:pt x="157196" y="189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26880" y="4411440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82929" y="0"/>
                  </a:lnTo>
                  <a:lnTo>
                    <a:pt x="65713" y="6239"/>
                  </a:lnTo>
                  <a:lnTo>
                    <a:pt x="22345" y="359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68994" y="4527253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61135" y="2340"/>
                  </a:lnTo>
                  <a:lnTo>
                    <a:pt x="18792" y="197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74954" y="4285098"/>
              <a:ext cx="195328" cy="427568"/>
            </a:xfrm>
            <a:custGeom>
              <a:avLst/>
              <a:gdLst/>
              <a:ahLst/>
              <a:cxnLst/>
              <a:rect l="0" t="0" r="0" b="0"/>
              <a:pathLst>
                <a:path w="195328" h="427568">
                  <a:moveTo>
                    <a:pt x="83595" y="0"/>
                  </a:moveTo>
                  <a:lnTo>
                    <a:pt x="52356" y="37478"/>
                  </a:lnTo>
                  <a:lnTo>
                    <a:pt x="34175" y="78565"/>
                  </a:lnTo>
                  <a:lnTo>
                    <a:pt x="21378" y="127784"/>
                  </a:lnTo>
                  <a:lnTo>
                    <a:pt x="10178" y="179412"/>
                  </a:lnTo>
                  <a:lnTo>
                    <a:pt x="2570" y="228634"/>
                  </a:lnTo>
                  <a:lnTo>
                    <a:pt x="0" y="287188"/>
                  </a:lnTo>
                  <a:lnTo>
                    <a:pt x="5144" y="329718"/>
                  </a:lnTo>
                  <a:lnTo>
                    <a:pt x="19666" y="366366"/>
                  </a:lnTo>
                  <a:lnTo>
                    <a:pt x="68335" y="416827"/>
                  </a:lnTo>
                  <a:lnTo>
                    <a:pt x="89291" y="425073"/>
                  </a:lnTo>
                  <a:lnTo>
                    <a:pt x="113032" y="427567"/>
                  </a:lnTo>
                  <a:lnTo>
                    <a:pt x="135283" y="424776"/>
                  </a:lnTo>
                  <a:lnTo>
                    <a:pt x="153750" y="416517"/>
                  </a:lnTo>
                  <a:lnTo>
                    <a:pt x="184670" y="392151"/>
                  </a:lnTo>
                  <a:lnTo>
                    <a:pt x="192858" y="372381"/>
                  </a:lnTo>
                  <a:lnTo>
                    <a:pt x="195327" y="349166"/>
                  </a:lnTo>
                  <a:lnTo>
                    <a:pt x="192526" y="327151"/>
                  </a:lnTo>
                  <a:lnTo>
                    <a:pt x="178782" y="295025"/>
                  </a:lnTo>
                  <a:lnTo>
                    <a:pt x="163335" y="280081"/>
                  </a:lnTo>
                  <a:lnTo>
                    <a:pt x="143601" y="270710"/>
                  </a:lnTo>
                  <a:lnTo>
                    <a:pt x="107354" y="266604"/>
                  </a:lnTo>
                  <a:lnTo>
                    <a:pt x="76207" y="272276"/>
                  </a:lnTo>
                  <a:lnTo>
                    <a:pt x="5200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69160" y="4348269"/>
              <a:ext cx="73701" cy="357970"/>
            </a:xfrm>
            <a:custGeom>
              <a:avLst/>
              <a:gdLst/>
              <a:ahLst/>
              <a:cxnLst/>
              <a:rect l="0" t="0" r="0" b="0"/>
              <a:pathLst>
                <a:path w="73701" h="357970">
                  <a:moveTo>
                    <a:pt x="0" y="0"/>
                  </a:moveTo>
                  <a:lnTo>
                    <a:pt x="5590" y="62093"/>
                  </a:lnTo>
                  <a:lnTo>
                    <a:pt x="16789" y="113478"/>
                  </a:lnTo>
                  <a:lnTo>
                    <a:pt x="23334" y="168688"/>
                  </a:lnTo>
                  <a:lnTo>
                    <a:pt x="29956" y="224654"/>
                  </a:lnTo>
                  <a:lnTo>
                    <a:pt x="39669" y="286835"/>
                  </a:lnTo>
                  <a:lnTo>
                    <a:pt x="50619" y="322854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85732" y="4295626"/>
              <a:ext cx="225543" cy="196789"/>
            </a:xfrm>
            <a:custGeom>
              <a:avLst/>
              <a:gdLst/>
              <a:ahLst/>
              <a:cxnLst/>
              <a:rect l="0" t="0" r="0" b="0"/>
              <a:pathLst>
                <a:path w="225543" h="196789">
                  <a:moveTo>
                    <a:pt x="225542" y="168456"/>
                  </a:moveTo>
                  <a:lnTo>
                    <a:pt x="208775" y="157278"/>
                  </a:lnTo>
                  <a:lnTo>
                    <a:pt x="191184" y="154910"/>
                  </a:lnTo>
                  <a:lnTo>
                    <a:pt x="171667" y="158926"/>
                  </a:lnTo>
                  <a:lnTo>
                    <a:pt x="109620" y="185322"/>
                  </a:lnTo>
                  <a:lnTo>
                    <a:pt x="64474" y="196788"/>
                  </a:lnTo>
                  <a:lnTo>
                    <a:pt x="27690" y="195958"/>
                  </a:lnTo>
                  <a:lnTo>
                    <a:pt x="16432" y="193810"/>
                  </a:lnTo>
                  <a:lnTo>
                    <a:pt x="8926" y="187699"/>
                  </a:lnTo>
                  <a:lnTo>
                    <a:pt x="587" y="168430"/>
                  </a:lnTo>
                  <a:lnTo>
                    <a:pt x="0" y="147388"/>
                  </a:lnTo>
                  <a:lnTo>
                    <a:pt x="3859" y="85180"/>
                  </a:lnTo>
                  <a:lnTo>
                    <a:pt x="7448" y="29218"/>
                  </a:lnTo>
                  <a:lnTo>
                    <a:pt x="149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00704" y="4285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2279" y="4885223"/>
              <a:ext cx="9066" cy="326384"/>
            </a:xfrm>
            <a:custGeom>
              <a:avLst/>
              <a:gdLst/>
              <a:ahLst/>
              <a:cxnLst/>
              <a:rect l="0" t="0" r="0" b="0"/>
              <a:pathLst>
                <a:path w="9066" h="3263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3547"/>
                  </a:lnTo>
                  <a:lnTo>
                    <a:pt x="9065" y="223638"/>
                  </a:lnTo>
                  <a:lnTo>
                    <a:pt x="2003" y="28633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91824" y="4927336"/>
              <a:ext cx="8384" cy="294799"/>
            </a:xfrm>
            <a:custGeom>
              <a:avLst/>
              <a:gdLst/>
              <a:ahLst/>
              <a:cxnLst/>
              <a:rect l="0" t="0" r="0" b="0"/>
              <a:pathLst>
                <a:path w="8384" h="294799">
                  <a:moveTo>
                    <a:pt x="8383" y="0"/>
                  </a:moveTo>
                  <a:lnTo>
                    <a:pt x="7213" y="49263"/>
                  </a:lnTo>
                  <a:lnTo>
                    <a:pt x="1147" y="100514"/>
                  </a:lnTo>
                  <a:lnTo>
                    <a:pt x="0" y="159634"/>
                  </a:lnTo>
                  <a:lnTo>
                    <a:pt x="5379" y="220435"/>
                  </a:lnTo>
                  <a:lnTo>
                    <a:pt x="7789" y="278376"/>
                  </a:lnTo>
                  <a:lnTo>
                    <a:pt x="838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9637" y="4948394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194067" y="14654"/>
                  </a:lnTo>
                  <a:lnTo>
                    <a:pt x="131231" y="34785"/>
                  </a:lnTo>
                  <a:lnTo>
                    <a:pt x="82557" y="53590"/>
                  </a:lnTo>
                  <a:lnTo>
                    <a:pt x="40449" y="73980"/>
                  </a:lnTo>
                  <a:lnTo>
                    <a:pt x="16274" y="8860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0165" y="5032621"/>
              <a:ext cx="273742" cy="94758"/>
            </a:xfrm>
            <a:custGeom>
              <a:avLst/>
              <a:gdLst/>
              <a:ahLst/>
              <a:cxnLst/>
              <a:rect l="0" t="0" r="0" b="0"/>
              <a:pathLst>
                <a:path w="273742" h="94758">
                  <a:moveTo>
                    <a:pt x="273741" y="0"/>
                  </a:moveTo>
                  <a:lnTo>
                    <a:pt x="220714" y="14655"/>
                  </a:lnTo>
                  <a:lnTo>
                    <a:pt x="160072" y="31667"/>
                  </a:lnTo>
                  <a:lnTo>
                    <a:pt x="105059" y="51229"/>
                  </a:lnTo>
                  <a:lnTo>
                    <a:pt x="47442" y="7645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56109" y="5190549"/>
              <a:ext cx="237215" cy="323031"/>
            </a:xfrm>
            <a:custGeom>
              <a:avLst/>
              <a:gdLst/>
              <a:ahLst/>
              <a:cxnLst/>
              <a:rect l="0" t="0" r="0" b="0"/>
              <a:pathLst>
                <a:path w="237215" h="323031">
                  <a:moveTo>
                    <a:pt x="133652" y="10528"/>
                  </a:moveTo>
                  <a:lnTo>
                    <a:pt x="109606" y="20104"/>
                  </a:lnTo>
                  <a:lnTo>
                    <a:pt x="68470" y="55521"/>
                  </a:lnTo>
                  <a:lnTo>
                    <a:pt x="37545" y="95325"/>
                  </a:lnTo>
                  <a:lnTo>
                    <a:pt x="15076" y="153063"/>
                  </a:lnTo>
                  <a:lnTo>
                    <a:pt x="0" y="213049"/>
                  </a:lnTo>
                  <a:lnTo>
                    <a:pt x="855" y="250299"/>
                  </a:lnTo>
                  <a:lnTo>
                    <a:pt x="6781" y="272681"/>
                  </a:lnTo>
                  <a:lnTo>
                    <a:pt x="17213" y="294327"/>
                  </a:lnTo>
                  <a:lnTo>
                    <a:pt x="32769" y="309406"/>
                  </a:lnTo>
                  <a:lnTo>
                    <a:pt x="41830" y="315065"/>
                  </a:lnTo>
                  <a:lnTo>
                    <a:pt x="82529" y="323030"/>
                  </a:lnTo>
                  <a:lnTo>
                    <a:pt x="108591" y="318654"/>
                  </a:lnTo>
                  <a:lnTo>
                    <a:pt x="163541" y="296336"/>
                  </a:lnTo>
                  <a:lnTo>
                    <a:pt x="180471" y="280274"/>
                  </a:lnTo>
                  <a:lnTo>
                    <a:pt x="215631" y="220748"/>
                  </a:lnTo>
                  <a:lnTo>
                    <a:pt x="230212" y="189409"/>
                  </a:lnTo>
                  <a:lnTo>
                    <a:pt x="237214" y="131737"/>
                  </a:lnTo>
                  <a:lnTo>
                    <a:pt x="236087" y="88296"/>
                  </a:lnTo>
                  <a:lnTo>
                    <a:pt x="215931" y="34815"/>
                  </a:lnTo>
                  <a:lnTo>
                    <a:pt x="196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26815" y="4927336"/>
              <a:ext cx="115631" cy="526426"/>
            </a:xfrm>
            <a:custGeom>
              <a:avLst/>
              <a:gdLst/>
              <a:ahLst/>
              <a:cxnLst/>
              <a:rect l="0" t="0" r="0" b="0"/>
              <a:pathLst>
                <a:path w="115631" h="526426">
                  <a:moveTo>
                    <a:pt x="84045" y="526425"/>
                  </a:moveTo>
                  <a:lnTo>
                    <a:pt x="89634" y="509658"/>
                  </a:lnTo>
                  <a:lnTo>
                    <a:pt x="89258" y="492067"/>
                  </a:lnTo>
                  <a:lnTo>
                    <a:pt x="77496" y="433427"/>
                  </a:lnTo>
                  <a:lnTo>
                    <a:pt x="68451" y="370347"/>
                  </a:lnTo>
                  <a:lnTo>
                    <a:pt x="48426" y="318344"/>
                  </a:lnTo>
                  <a:lnTo>
                    <a:pt x="31992" y="263011"/>
                  </a:lnTo>
                  <a:lnTo>
                    <a:pt x="13932" y="201402"/>
                  </a:lnTo>
                  <a:lnTo>
                    <a:pt x="2952" y="155077"/>
                  </a:lnTo>
                  <a:lnTo>
                    <a:pt x="436" y="95624"/>
                  </a:lnTo>
                  <a:lnTo>
                    <a:pt x="0" y="50430"/>
                  </a:lnTo>
                  <a:lnTo>
                    <a:pt x="3449" y="39469"/>
                  </a:lnTo>
                  <a:lnTo>
                    <a:pt x="9257" y="30992"/>
                  </a:lnTo>
                  <a:lnTo>
                    <a:pt x="25069" y="18454"/>
                  </a:lnTo>
                  <a:lnTo>
                    <a:pt x="43795" y="8982"/>
                  </a:lnTo>
                  <a:lnTo>
                    <a:pt x="96913" y="1183"/>
                  </a:lnTo>
                  <a:lnTo>
                    <a:pt x="115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16103" y="5158963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3443" y="17959"/>
                  </a:lnTo>
                  <a:lnTo>
                    <a:pt x="31535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41324" y="5106321"/>
              <a:ext cx="224852" cy="288236"/>
            </a:xfrm>
            <a:custGeom>
              <a:avLst/>
              <a:gdLst/>
              <a:ahLst/>
              <a:cxnLst/>
              <a:rect l="0" t="0" r="0" b="0"/>
              <a:pathLst>
                <a:path w="224852" h="288236">
                  <a:moveTo>
                    <a:pt x="143318" y="0"/>
                  </a:moveTo>
                  <a:lnTo>
                    <a:pt x="89443" y="17958"/>
                  </a:lnTo>
                  <a:lnTo>
                    <a:pt x="69071" y="24749"/>
                  </a:lnTo>
                  <a:lnTo>
                    <a:pt x="54557" y="37906"/>
                  </a:lnTo>
                  <a:lnTo>
                    <a:pt x="5101" y="100441"/>
                  </a:lnTo>
                  <a:lnTo>
                    <a:pt x="0" y="123409"/>
                  </a:lnTo>
                  <a:lnTo>
                    <a:pt x="3972" y="142976"/>
                  </a:lnTo>
                  <a:lnTo>
                    <a:pt x="8307" y="151469"/>
                  </a:lnTo>
                  <a:lnTo>
                    <a:pt x="25601" y="164026"/>
                  </a:lnTo>
                  <a:lnTo>
                    <a:pt x="50055" y="172336"/>
                  </a:lnTo>
                  <a:lnTo>
                    <a:pt x="110295" y="177671"/>
                  </a:lnTo>
                  <a:lnTo>
                    <a:pt x="173328" y="187217"/>
                  </a:lnTo>
                  <a:lnTo>
                    <a:pt x="204852" y="198061"/>
                  </a:lnTo>
                  <a:lnTo>
                    <a:pt x="221749" y="209300"/>
                  </a:lnTo>
                  <a:lnTo>
                    <a:pt x="224851" y="216742"/>
                  </a:lnTo>
                  <a:lnTo>
                    <a:pt x="224580" y="225213"/>
                  </a:lnTo>
                  <a:lnTo>
                    <a:pt x="222059" y="234370"/>
                  </a:lnTo>
                  <a:lnTo>
                    <a:pt x="209900" y="250784"/>
                  </a:lnTo>
                  <a:lnTo>
                    <a:pt x="191627" y="264708"/>
                  </a:lnTo>
                  <a:lnTo>
                    <a:pt x="133836" y="287052"/>
                  </a:lnTo>
                  <a:lnTo>
                    <a:pt x="118437" y="288235"/>
                  </a:lnTo>
                  <a:lnTo>
                    <a:pt x="10120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95212" y="4885223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5589" y="164315"/>
                  </a:lnTo>
                  <a:lnTo>
                    <a:pt x="9065" y="211812"/>
                  </a:lnTo>
                  <a:lnTo>
                    <a:pt x="10095" y="266700"/>
                  </a:lnTo>
                  <a:lnTo>
                    <a:pt x="18848" y="324082"/>
                  </a:lnTo>
                  <a:lnTo>
                    <a:pt x="28723" y="369905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00455" y="5054329"/>
              <a:ext cx="221100" cy="30936"/>
            </a:xfrm>
            <a:custGeom>
              <a:avLst/>
              <a:gdLst/>
              <a:ahLst/>
              <a:cxnLst/>
              <a:rect l="0" t="0" r="0" b="0"/>
              <a:pathLst>
                <a:path w="221100" h="30936">
                  <a:moveTo>
                    <a:pt x="221099" y="9878"/>
                  </a:moveTo>
                  <a:lnTo>
                    <a:pt x="193543" y="2642"/>
                  </a:lnTo>
                  <a:lnTo>
                    <a:pt x="137320" y="0"/>
                  </a:lnTo>
                  <a:lnTo>
                    <a:pt x="86397" y="5067"/>
                  </a:lnTo>
                  <a:lnTo>
                    <a:pt x="31872" y="20697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74847" y="5074735"/>
              <a:ext cx="136221" cy="203708"/>
            </a:xfrm>
            <a:custGeom>
              <a:avLst/>
              <a:gdLst/>
              <a:ahLst/>
              <a:cxnLst/>
              <a:rect l="0" t="0" r="0" b="0"/>
              <a:pathLst>
                <a:path w="136221" h="203708">
                  <a:moveTo>
                    <a:pt x="9878" y="10529"/>
                  </a:moveTo>
                  <a:lnTo>
                    <a:pt x="2642" y="38085"/>
                  </a:lnTo>
                  <a:lnTo>
                    <a:pt x="0" y="94308"/>
                  </a:lnTo>
                  <a:lnTo>
                    <a:pt x="1978" y="122633"/>
                  </a:lnTo>
                  <a:lnTo>
                    <a:pt x="22312" y="175826"/>
                  </a:lnTo>
                  <a:lnTo>
                    <a:pt x="28696" y="187408"/>
                  </a:lnTo>
                  <a:lnTo>
                    <a:pt x="37631" y="195128"/>
                  </a:lnTo>
                  <a:lnTo>
                    <a:pt x="60037" y="203707"/>
                  </a:lnTo>
                  <a:lnTo>
                    <a:pt x="70224" y="203655"/>
                  </a:lnTo>
                  <a:lnTo>
                    <a:pt x="87781" y="197359"/>
                  </a:lnTo>
                  <a:lnTo>
                    <a:pt x="110819" y="175070"/>
                  </a:lnTo>
                  <a:lnTo>
                    <a:pt x="126874" y="140650"/>
                  </a:lnTo>
                  <a:lnTo>
                    <a:pt x="134374" y="87098"/>
                  </a:lnTo>
                  <a:lnTo>
                    <a:pt x="135855" y="34579"/>
                  </a:lnTo>
                  <a:lnTo>
                    <a:pt x="1362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59922" y="4859118"/>
              <a:ext cx="191792" cy="466430"/>
            </a:xfrm>
            <a:custGeom>
              <a:avLst/>
              <a:gdLst/>
              <a:ahLst/>
              <a:cxnLst/>
              <a:rect l="0" t="0" r="0" b="0"/>
              <a:pathLst>
                <a:path w="191792" h="466430">
                  <a:moveTo>
                    <a:pt x="151186" y="331431"/>
                  </a:moveTo>
                  <a:lnTo>
                    <a:pt x="141611" y="307384"/>
                  </a:lnTo>
                  <a:lnTo>
                    <a:pt x="130943" y="293057"/>
                  </a:lnTo>
                  <a:lnTo>
                    <a:pt x="106194" y="277427"/>
                  </a:lnTo>
                  <a:lnTo>
                    <a:pt x="71045" y="270976"/>
                  </a:lnTo>
                  <a:lnTo>
                    <a:pt x="47718" y="275706"/>
                  </a:lnTo>
                  <a:lnTo>
                    <a:pt x="36584" y="280243"/>
                  </a:lnTo>
                  <a:lnTo>
                    <a:pt x="27991" y="287947"/>
                  </a:lnTo>
                  <a:lnTo>
                    <a:pt x="5795" y="330814"/>
                  </a:lnTo>
                  <a:lnTo>
                    <a:pt x="0" y="352213"/>
                  </a:lnTo>
                  <a:lnTo>
                    <a:pt x="3058" y="410683"/>
                  </a:lnTo>
                  <a:lnTo>
                    <a:pt x="9702" y="431385"/>
                  </a:lnTo>
                  <a:lnTo>
                    <a:pt x="33032" y="463739"/>
                  </a:lnTo>
                  <a:lnTo>
                    <a:pt x="42001" y="466429"/>
                  </a:lnTo>
                  <a:lnTo>
                    <a:pt x="64445" y="463180"/>
                  </a:lnTo>
                  <a:lnTo>
                    <a:pt x="92210" y="448197"/>
                  </a:lnTo>
                  <a:lnTo>
                    <a:pt x="115255" y="423350"/>
                  </a:lnTo>
                  <a:lnTo>
                    <a:pt x="144002" y="373937"/>
                  </a:lnTo>
                  <a:lnTo>
                    <a:pt x="164006" y="325958"/>
                  </a:lnTo>
                  <a:lnTo>
                    <a:pt x="177861" y="274698"/>
                  </a:lnTo>
                  <a:lnTo>
                    <a:pt x="188206" y="222464"/>
                  </a:lnTo>
                  <a:lnTo>
                    <a:pt x="191791" y="168773"/>
                  </a:lnTo>
                  <a:lnTo>
                    <a:pt x="191683" y="111270"/>
                  </a:lnTo>
                  <a:lnTo>
                    <a:pt x="181759" y="51853"/>
                  </a:lnTo>
                  <a:lnTo>
                    <a:pt x="168534" y="5974"/>
                  </a:lnTo>
                  <a:lnTo>
                    <a:pt x="162751" y="986"/>
                  </a:lnTo>
                  <a:lnTo>
                    <a:pt x="155387" y="0"/>
                  </a:lnTo>
                  <a:lnTo>
                    <a:pt x="146968" y="1682"/>
                  </a:lnTo>
                  <a:lnTo>
                    <a:pt x="141355" y="7484"/>
                  </a:lnTo>
                  <a:lnTo>
                    <a:pt x="135119" y="26407"/>
                  </a:lnTo>
                  <a:lnTo>
                    <a:pt x="132285" y="85089"/>
                  </a:lnTo>
                  <a:lnTo>
                    <a:pt x="135538" y="146767"/>
                  </a:lnTo>
                  <a:lnTo>
                    <a:pt x="134851" y="188588"/>
                  </a:lnTo>
                  <a:lnTo>
                    <a:pt x="142057" y="238025"/>
                  </a:lnTo>
                  <a:lnTo>
                    <a:pt x="148481" y="289717"/>
                  </a:lnTo>
                  <a:lnTo>
                    <a:pt x="156241" y="348407"/>
                  </a:lnTo>
                  <a:lnTo>
                    <a:pt x="161715" y="384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39725" y="5094915"/>
              <a:ext cx="127317" cy="225662"/>
            </a:xfrm>
            <a:custGeom>
              <a:avLst/>
              <a:gdLst/>
              <a:ahLst/>
              <a:cxnLst/>
              <a:rect l="0" t="0" r="0" b="0"/>
              <a:pathLst>
                <a:path w="127317" h="225662">
                  <a:moveTo>
                    <a:pt x="8254" y="116691"/>
                  </a:moveTo>
                  <a:lnTo>
                    <a:pt x="45732" y="108358"/>
                  </a:lnTo>
                  <a:lnTo>
                    <a:pt x="68195" y="104799"/>
                  </a:lnTo>
                  <a:lnTo>
                    <a:pt x="93994" y="89641"/>
                  </a:lnTo>
                  <a:lnTo>
                    <a:pt x="109142" y="76982"/>
                  </a:lnTo>
                  <a:lnTo>
                    <a:pt x="125234" y="51113"/>
                  </a:lnTo>
                  <a:lnTo>
                    <a:pt x="127316" y="31393"/>
                  </a:lnTo>
                  <a:lnTo>
                    <a:pt x="126233" y="21221"/>
                  </a:lnTo>
                  <a:lnTo>
                    <a:pt x="122002" y="13270"/>
                  </a:lnTo>
                  <a:lnTo>
                    <a:pt x="107941" y="1316"/>
                  </a:lnTo>
                  <a:lnTo>
                    <a:pt x="99279" y="0"/>
                  </a:lnTo>
                  <a:lnTo>
                    <a:pt x="80295" y="4777"/>
                  </a:lnTo>
                  <a:lnTo>
                    <a:pt x="63279" y="17818"/>
                  </a:lnTo>
                  <a:lnTo>
                    <a:pt x="27285" y="64893"/>
                  </a:lnTo>
                  <a:lnTo>
                    <a:pt x="5402" y="116802"/>
                  </a:lnTo>
                  <a:lnTo>
                    <a:pt x="0" y="153899"/>
                  </a:lnTo>
                  <a:lnTo>
                    <a:pt x="4975" y="177681"/>
                  </a:lnTo>
                  <a:lnTo>
                    <a:pt x="9578" y="188936"/>
                  </a:lnTo>
                  <a:lnTo>
                    <a:pt x="24050" y="204562"/>
                  </a:lnTo>
                  <a:lnTo>
                    <a:pt x="61937" y="224125"/>
                  </a:lnTo>
                  <a:lnTo>
                    <a:pt x="85536" y="225661"/>
                  </a:lnTo>
                  <a:lnTo>
                    <a:pt x="124067" y="221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48020" y="5096258"/>
              <a:ext cx="147400" cy="191402"/>
            </a:xfrm>
            <a:custGeom>
              <a:avLst/>
              <a:gdLst/>
              <a:ahLst/>
              <a:cxnLst/>
              <a:rect l="0" t="0" r="0" b="0"/>
              <a:pathLst>
                <a:path w="147400" h="191402">
                  <a:moveTo>
                    <a:pt x="0" y="62705"/>
                  </a:moveTo>
                  <a:lnTo>
                    <a:pt x="16789" y="124986"/>
                  </a:lnTo>
                  <a:lnTo>
                    <a:pt x="26085" y="187313"/>
                  </a:lnTo>
                  <a:lnTo>
                    <a:pt x="26749" y="191401"/>
                  </a:lnTo>
                  <a:lnTo>
                    <a:pt x="26021" y="190616"/>
                  </a:lnTo>
                  <a:lnTo>
                    <a:pt x="14475" y="152556"/>
                  </a:lnTo>
                  <a:lnTo>
                    <a:pt x="11308" y="95055"/>
                  </a:lnTo>
                  <a:lnTo>
                    <a:pt x="10683" y="38290"/>
                  </a:lnTo>
                  <a:lnTo>
                    <a:pt x="16837" y="16369"/>
                  </a:lnTo>
                  <a:lnTo>
                    <a:pt x="21753" y="7248"/>
                  </a:lnTo>
                  <a:lnTo>
                    <a:pt x="28540" y="2337"/>
                  </a:lnTo>
                  <a:lnTo>
                    <a:pt x="36574" y="233"/>
                  </a:lnTo>
                  <a:lnTo>
                    <a:pt x="45440" y="0"/>
                  </a:lnTo>
                  <a:lnTo>
                    <a:pt x="53690" y="3355"/>
                  </a:lnTo>
                  <a:lnTo>
                    <a:pt x="90923" y="37949"/>
                  </a:lnTo>
                  <a:lnTo>
                    <a:pt x="129639" y="99153"/>
                  </a:lnTo>
                  <a:lnTo>
                    <a:pt x="147399" y="146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69119" y="490627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7958" y="160651"/>
                  </a:lnTo>
                  <a:lnTo>
                    <a:pt x="27028" y="215017"/>
                  </a:lnTo>
                  <a:lnTo>
                    <a:pt x="31405" y="271549"/>
                  </a:lnTo>
                  <a:lnTo>
                    <a:pt x="39652" y="32387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37533" y="509579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02509" y="5590"/>
                  </a:lnTo>
                  <a:lnTo>
                    <a:pt x="4087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54648" y="5001036"/>
              <a:ext cx="167295" cy="273742"/>
            </a:xfrm>
            <a:custGeom>
              <a:avLst/>
              <a:gdLst/>
              <a:ahLst/>
              <a:cxnLst/>
              <a:rect l="0" t="0" r="0" b="0"/>
              <a:pathLst>
                <a:path w="167295" h="273742">
                  <a:moveTo>
                    <a:pt x="114554" y="0"/>
                  </a:moveTo>
                  <a:lnTo>
                    <a:pt x="61849" y="19128"/>
                  </a:lnTo>
                  <a:lnTo>
                    <a:pt x="2384" y="70388"/>
                  </a:lnTo>
                  <a:lnTo>
                    <a:pt x="0" y="78511"/>
                  </a:lnTo>
                  <a:lnTo>
                    <a:pt x="3589" y="96895"/>
                  </a:lnTo>
                  <a:lnTo>
                    <a:pt x="8992" y="104371"/>
                  </a:lnTo>
                  <a:lnTo>
                    <a:pt x="24353" y="115797"/>
                  </a:lnTo>
                  <a:lnTo>
                    <a:pt x="77283" y="132664"/>
                  </a:lnTo>
                  <a:lnTo>
                    <a:pt x="134862" y="150816"/>
                  </a:lnTo>
                  <a:lnTo>
                    <a:pt x="161385" y="166999"/>
                  </a:lnTo>
                  <a:lnTo>
                    <a:pt x="165662" y="175673"/>
                  </a:lnTo>
                  <a:lnTo>
                    <a:pt x="167294" y="197790"/>
                  </a:lnTo>
                  <a:lnTo>
                    <a:pt x="157881" y="220098"/>
                  </a:lnTo>
                  <a:lnTo>
                    <a:pt x="141999" y="239371"/>
                  </a:lnTo>
                  <a:lnTo>
                    <a:pt x="103207" y="261276"/>
                  </a:lnTo>
                  <a:lnTo>
                    <a:pt x="6191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6527669" y="231626"/>
            <a:ext cx="2495698" cy="855854"/>
            <a:chOff x="6527669" y="231626"/>
            <a:chExt cx="2495698" cy="855854"/>
          </a:xfrm>
        </p:grpSpPr>
        <p:sp>
          <p:nvSpPr>
            <p:cNvPr id="99" name="Freeform 98"/>
            <p:cNvSpPr/>
            <p:nvPr/>
          </p:nvSpPr>
          <p:spPr>
            <a:xfrm>
              <a:off x="6527669" y="454923"/>
              <a:ext cx="231627" cy="303129"/>
            </a:xfrm>
            <a:custGeom>
              <a:avLst/>
              <a:gdLst/>
              <a:ahLst/>
              <a:cxnLst/>
              <a:rect l="0" t="0" r="0" b="0"/>
              <a:pathLst>
                <a:path w="231627" h="303129">
                  <a:moveTo>
                    <a:pt x="0" y="292600"/>
                  </a:moveTo>
                  <a:lnTo>
                    <a:pt x="14653" y="237459"/>
                  </a:lnTo>
                  <a:lnTo>
                    <a:pt x="20961" y="180496"/>
                  </a:lnTo>
                  <a:lnTo>
                    <a:pt x="29140" y="124183"/>
                  </a:lnTo>
                  <a:lnTo>
                    <a:pt x="31101" y="68000"/>
                  </a:lnTo>
                  <a:lnTo>
                    <a:pt x="31441" y="25880"/>
                  </a:lnTo>
                  <a:lnTo>
                    <a:pt x="32659" y="21200"/>
                  </a:lnTo>
                  <a:lnTo>
                    <a:pt x="34641" y="22759"/>
                  </a:lnTo>
                  <a:lnTo>
                    <a:pt x="52910" y="81101"/>
                  </a:lnTo>
                  <a:lnTo>
                    <a:pt x="60950" y="101504"/>
                  </a:lnTo>
                  <a:lnTo>
                    <a:pt x="91878" y="141021"/>
                  </a:lnTo>
                  <a:lnTo>
                    <a:pt x="101026" y="144754"/>
                  </a:lnTo>
                  <a:lnTo>
                    <a:pt x="123669" y="145782"/>
                  </a:lnTo>
                  <a:lnTo>
                    <a:pt x="132748" y="140909"/>
                  </a:lnTo>
                  <a:lnTo>
                    <a:pt x="145956" y="123016"/>
                  </a:lnTo>
                  <a:lnTo>
                    <a:pt x="167803" y="59900"/>
                  </a:lnTo>
                  <a:lnTo>
                    <a:pt x="177512" y="0"/>
                  </a:lnTo>
                  <a:lnTo>
                    <a:pt x="178002" y="1607"/>
                  </a:lnTo>
                  <a:lnTo>
                    <a:pt x="190351" y="63156"/>
                  </a:lnTo>
                  <a:lnTo>
                    <a:pt x="198127" y="117556"/>
                  </a:lnTo>
                  <a:lnTo>
                    <a:pt x="206898" y="174532"/>
                  </a:lnTo>
                  <a:lnTo>
                    <a:pt x="212963" y="234659"/>
                  </a:lnTo>
                  <a:lnTo>
                    <a:pt x="228717" y="293305"/>
                  </a:lnTo>
                  <a:lnTo>
                    <a:pt x="231626" y="303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99842" y="535556"/>
              <a:ext cx="117708" cy="211968"/>
            </a:xfrm>
            <a:custGeom>
              <a:avLst/>
              <a:gdLst/>
              <a:ahLst/>
              <a:cxnLst/>
              <a:rect l="0" t="0" r="0" b="0"/>
              <a:pathLst>
                <a:path w="117708" h="211968">
                  <a:moveTo>
                    <a:pt x="43681" y="96153"/>
                  </a:moveTo>
                  <a:lnTo>
                    <a:pt x="87644" y="75910"/>
                  </a:lnTo>
                  <a:lnTo>
                    <a:pt x="112339" y="56750"/>
                  </a:lnTo>
                  <a:lnTo>
                    <a:pt x="116359" y="47658"/>
                  </a:lnTo>
                  <a:lnTo>
                    <a:pt x="117707" y="25077"/>
                  </a:lnTo>
                  <a:lnTo>
                    <a:pt x="114088" y="16014"/>
                  </a:lnTo>
                  <a:lnTo>
                    <a:pt x="100709" y="2824"/>
                  </a:lnTo>
                  <a:lnTo>
                    <a:pt x="92228" y="9"/>
                  </a:lnTo>
                  <a:lnTo>
                    <a:pt x="73446" y="0"/>
                  </a:lnTo>
                  <a:lnTo>
                    <a:pt x="43141" y="12161"/>
                  </a:lnTo>
                  <a:lnTo>
                    <a:pt x="28624" y="27238"/>
                  </a:lnTo>
                  <a:lnTo>
                    <a:pt x="4182" y="65513"/>
                  </a:lnTo>
                  <a:lnTo>
                    <a:pt x="0" y="89164"/>
                  </a:lnTo>
                  <a:lnTo>
                    <a:pt x="3210" y="114104"/>
                  </a:lnTo>
                  <a:lnTo>
                    <a:pt x="30784" y="169444"/>
                  </a:lnTo>
                  <a:lnTo>
                    <a:pt x="47308" y="184489"/>
                  </a:lnTo>
                  <a:lnTo>
                    <a:pt x="85795" y="211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51119" y="578355"/>
              <a:ext cx="176674" cy="169185"/>
            </a:xfrm>
            <a:custGeom>
              <a:avLst/>
              <a:gdLst/>
              <a:ahLst/>
              <a:cxnLst/>
              <a:rect l="0" t="0" r="0" b="0"/>
              <a:pathLst>
                <a:path w="176674" h="169185">
                  <a:moveTo>
                    <a:pt x="134560" y="42826"/>
                  </a:moveTo>
                  <a:lnTo>
                    <a:pt x="116579" y="18779"/>
                  </a:lnTo>
                  <a:lnTo>
                    <a:pt x="99662" y="4452"/>
                  </a:lnTo>
                  <a:lnTo>
                    <a:pt x="90238" y="866"/>
                  </a:lnTo>
                  <a:lnTo>
                    <a:pt x="70407" y="0"/>
                  </a:lnTo>
                  <a:lnTo>
                    <a:pt x="53015" y="6635"/>
                  </a:lnTo>
                  <a:lnTo>
                    <a:pt x="17196" y="29958"/>
                  </a:lnTo>
                  <a:lnTo>
                    <a:pt x="10694" y="38927"/>
                  </a:lnTo>
                  <a:lnTo>
                    <a:pt x="3469" y="61370"/>
                  </a:lnTo>
                  <a:lnTo>
                    <a:pt x="0" y="112736"/>
                  </a:lnTo>
                  <a:lnTo>
                    <a:pt x="3785" y="135898"/>
                  </a:lnTo>
                  <a:lnTo>
                    <a:pt x="12487" y="154771"/>
                  </a:lnTo>
                  <a:lnTo>
                    <a:pt x="18083" y="163080"/>
                  </a:lnTo>
                  <a:lnTo>
                    <a:pt x="25323" y="167449"/>
                  </a:lnTo>
                  <a:lnTo>
                    <a:pt x="42726" y="169184"/>
                  </a:lnTo>
                  <a:lnTo>
                    <a:pt x="59040" y="162936"/>
                  </a:lnTo>
                  <a:lnTo>
                    <a:pt x="66665" y="157994"/>
                  </a:lnTo>
                  <a:lnTo>
                    <a:pt x="78258" y="143145"/>
                  </a:lnTo>
                  <a:lnTo>
                    <a:pt x="102653" y="84504"/>
                  </a:lnTo>
                  <a:lnTo>
                    <a:pt x="106270" y="74121"/>
                  </a:lnTo>
                  <a:lnTo>
                    <a:pt x="104049" y="53225"/>
                  </a:lnTo>
                  <a:lnTo>
                    <a:pt x="100181" y="42740"/>
                  </a:lnTo>
                  <a:lnTo>
                    <a:pt x="96432" y="39259"/>
                  </a:lnTo>
                  <a:lnTo>
                    <a:pt x="92764" y="40448"/>
                  </a:lnTo>
                  <a:lnTo>
                    <a:pt x="89148" y="44750"/>
                  </a:lnTo>
                  <a:lnTo>
                    <a:pt x="89077" y="51128"/>
                  </a:lnTo>
                  <a:lnTo>
                    <a:pt x="95238" y="67573"/>
                  </a:lnTo>
                  <a:lnTo>
                    <a:pt x="131603" y="112724"/>
                  </a:lnTo>
                  <a:lnTo>
                    <a:pt x="168313" y="136620"/>
                  </a:lnTo>
                  <a:lnTo>
                    <a:pt x="176673" y="148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72545" y="551354"/>
              <a:ext cx="155290" cy="164584"/>
            </a:xfrm>
            <a:custGeom>
              <a:avLst/>
              <a:gdLst/>
              <a:ahLst/>
              <a:cxnLst/>
              <a:rect l="0" t="0" r="0" b="0"/>
              <a:pathLst>
                <a:path w="155290" h="164584">
                  <a:moveTo>
                    <a:pt x="18419" y="80355"/>
                  </a:moveTo>
                  <a:lnTo>
                    <a:pt x="21538" y="123047"/>
                  </a:lnTo>
                  <a:lnTo>
                    <a:pt x="24007" y="133383"/>
                  </a:lnTo>
                  <a:lnTo>
                    <a:pt x="22145" y="137934"/>
                  </a:lnTo>
                  <a:lnTo>
                    <a:pt x="17393" y="138628"/>
                  </a:lnTo>
                  <a:lnTo>
                    <a:pt x="10716" y="136751"/>
                  </a:lnTo>
                  <a:lnTo>
                    <a:pt x="6264" y="130821"/>
                  </a:lnTo>
                  <a:lnTo>
                    <a:pt x="0" y="100117"/>
                  </a:lnTo>
                  <a:lnTo>
                    <a:pt x="1003" y="47821"/>
                  </a:lnTo>
                  <a:lnTo>
                    <a:pt x="3299" y="34099"/>
                  </a:lnTo>
                  <a:lnTo>
                    <a:pt x="8339" y="23782"/>
                  </a:lnTo>
                  <a:lnTo>
                    <a:pt x="23297" y="9198"/>
                  </a:lnTo>
                  <a:lnTo>
                    <a:pt x="44764" y="1937"/>
                  </a:lnTo>
                  <a:lnTo>
                    <a:pt x="57039" y="0"/>
                  </a:lnTo>
                  <a:lnTo>
                    <a:pt x="76917" y="4088"/>
                  </a:lnTo>
                  <a:lnTo>
                    <a:pt x="85494" y="8453"/>
                  </a:lnTo>
                  <a:lnTo>
                    <a:pt x="101262" y="25782"/>
                  </a:lnTo>
                  <a:lnTo>
                    <a:pt x="129154" y="80101"/>
                  </a:lnTo>
                  <a:lnTo>
                    <a:pt x="150472" y="141164"/>
                  </a:lnTo>
                  <a:lnTo>
                    <a:pt x="155289" y="164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80476" y="52642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99311" y="1464"/>
                  </a:lnTo>
                  <a:lnTo>
                    <a:pt x="46307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91005" y="60012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33161" y="263212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7235" y="162968"/>
                  </a:lnTo>
                  <a:lnTo>
                    <a:pt x="12997" y="225690"/>
                  </a:lnTo>
                  <a:lnTo>
                    <a:pt x="19464" y="283747"/>
                  </a:lnTo>
                  <a:lnTo>
                    <a:pt x="20742" y="343134"/>
                  </a:lnTo>
                  <a:lnTo>
                    <a:pt x="20995" y="39056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06819" y="400082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14281" y="0"/>
                  </a:lnTo>
                  <a:lnTo>
                    <a:pt x="166435" y="3120"/>
                  </a:lnTo>
                  <a:lnTo>
                    <a:pt x="115214" y="8334"/>
                  </a:lnTo>
                  <a:lnTo>
                    <a:pt x="66113" y="9878"/>
                  </a:lnTo>
                  <a:lnTo>
                    <a:pt x="2816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741299" y="494839"/>
              <a:ext cx="135952" cy="154940"/>
            </a:xfrm>
            <a:custGeom>
              <a:avLst/>
              <a:gdLst/>
              <a:ahLst/>
              <a:cxnLst/>
              <a:rect l="0" t="0" r="0" b="0"/>
              <a:pathLst>
                <a:path w="135952" h="154940">
                  <a:moveTo>
                    <a:pt x="112960" y="21057"/>
                  </a:moveTo>
                  <a:lnTo>
                    <a:pt x="101781" y="9879"/>
                  </a:lnTo>
                  <a:lnTo>
                    <a:pt x="94980" y="7756"/>
                  </a:lnTo>
                  <a:lnTo>
                    <a:pt x="78063" y="8516"/>
                  </a:lnTo>
                  <a:lnTo>
                    <a:pt x="48807" y="21111"/>
                  </a:lnTo>
                  <a:lnTo>
                    <a:pt x="23502" y="39660"/>
                  </a:lnTo>
                  <a:lnTo>
                    <a:pt x="6776" y="65563"/>
                  </a:lnTo>
                  <a:lnTo>
                    <a:pt x="0" y="101054"/>
                  </a:lnTo>
                  <a:lnTo>
                    <a:pt x="4654" y="121342"/>
                  </a:lnTo>
                  <a:lnTo>
                    <a:pt x="9170" y="130028"/>
                  </a:lnTo>
                  <a:lnTo>
                    <a:pt x="23547" y="142798"/>
                  </a:lnTo>
                  <a:lnTo>
                    <a:pt x="42805" y="151203"/>
                  </a:lnTo>
                  <a:lnTo>
                    <a:pt x="66963" y="154939"/>
                  </a:lnTo>
                  <a:lnTo>
                    <a:pt x="87057" y="150360"/>
                  </a:lnTo>
                  <a:lnTo>
                    <a:pt x="103788" y="139356"/>
                  </a:lnTo>
                  <a:lnTo>
                    <a:pt x="125190" y="113430"/>
                  </a:lnTo>
                  <a:lnTo>
                    <a:pt x="135163" y="93697"/>
                  </a:lnTo>
                  <a:lnTo>
                    <a:pt x="135951" y="83522"/>
                  </a:lnTo>
                  <a:lnTo>
                    <a:pt x="130587" y="62857"/>
                  </a:lnTo>
                  <a:lnTo>
                    <a:pt x="108080" y="29400"/>
                  </a:lnTo>
                  <a:lnTo>
                    <a:pt x="89157" y="9751"/>
                  </a:lnTo>
                  <a:lnTo>
                    <a:pt x="70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91130" y="315854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8" y="156281"/>
                  </a:lnTo>
                  <a:lnTo>
                    <a:pt x="9552" y="216571"/>
                  </a:lnTo>
                  <a:lnTo>
                    <a:pt x="10335" y="270421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43730" y="412806"/>
              <a:ext cx="242157" cy="18863"/>
            </a:xfrm>
            <a:custGeom>
              <a:avLst/>
              <a:gdLst/>
              <a:ahLst/>
              <a:cxnLst/>
              <a:rect l="0" t="0" r="0" b="0"/>
              <a:pathLst>
                <a:path w="242157" h="18863">
                  <a:moveTo>
                    <a:pt x="242156" y="8333"/>
                  </a:moveTo>
                  <a:lnTo>
                    <a:pt x="190105" y="0"/>
                  </a:lnTo>
                  <a:lnTo>
                    <a:pt x="140166" y="1575"/>
                  </a:lnTo>
                  <a:lnTo>
                    <a:pt x="89494" y="9450"/>
                  </a:lnTo>
                  <a:lnTo>
                    <a:pt x="39385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67331" y="462432"/>
              <a:ext cx="239654" cy="150485"/>
            </a:xfrm>
            <a:custGeom>
              <a:avLst/>
              <a:gdLst/>
              <a:ahLst/>
              <a:cxnLst/>
              <a:rect l="0" t="0" r="0" b="0"/>
              <a:pathLst>
                <a:path w="239654" h="150485">
                  <a:moveTo>
                    <a:pt x="144897" y="32407"/>
                  </a:moveTo>
                  <a:lnTo>
                    <a:pt x="115588" y="3099"/>
                  </a:lnTo>
                  <a:lnTo>
                    <a:pt x="105470" y="0"/>
                  </a:lnTo>
                  <a:lnTo>
                    <a:pt x="65625" y="1228"/>
                  </a:lnTo>
                  <a:lnTo>
                    <a:pt x="41815" y="6071"/>
                  </a:lnTo>
                  <a:lnTo>
                    <a:pt x="32891" y="11340"/>
                  </a:lnTo>
                  <a:lnTo>
                    <a:pt x="19858" y="26553"/>
                  </a:lnTo>
                  <a:lnTo>
                    <a:pt x="5942" y="54849"/>
                  </a:lnTo>
                  <a:lnTo>
                    <a:pt x="0" y="91049"/>
                  </a:lnTo>
                  <a:lnTo>
                    <a:pt x="4849" y="114622"/>
                  </a:lnTo>
                  <a:lnTo>
                    <a:pt x="9417" y="125822"/>
                  </a:lnTo>
                  <a:lnTo>
                    <a:pt x="23853" y="141385"/>
                  </a:lnTo>
                  <a:lnTo>
                    <a:pt x="32615" y="147173"/>
                  </a:lnTo>
                  <a:lnTo>
                    <a:pt x="54830" y="150484"/>
                  </a:lnTo>
                  <a:lnTo>
                    <a:pt x="77961" y="146887"/>
                  </a:lnTo>
                  <a:lnTo>
                    <a:pt x="104136" y="131708"/>
                  </a:lnTo>
                  <a:lnTo>
                    <a:pt x="119373" y="119044"/>
                  </a:lnTo>
                  <a:lnTo>
                    <a:pt x="135514" y="93172"/>
                  </a:lnTo>
                  <a:lnTo>
                    <a:pt x="142117" y="57690"/>
                  </a:lnTo>
                  <a:lnTo>
                    <a:pt x="141874" y="52772"/>
                  </a:lnTo>
                  <a:lnTo>
                    <a:pt x="140542" y="53003"/>
                  </a:lnTo>
                  <a:lnTo>
                    <a:pt x="138484" y="56666"/>
                  </a:lnTo>
                  <a:lnTo>
                    <a:pt x="140622" y="61448"/>
                  </a:lnTo>
                  <a:lnTo>
                    <a:pt x="194069" y="113300"/>
                  </a:lnTo>
                  <a:lnTo>
                    <a:pt x="239653" y="137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41862" y="231626"/>
              <a:ext cx="28294" cy="347442"/>
            </a:xfrm>
            <a:custGeom>
              <a:avLst/>
              <a:gdLst/>
              <a:ahLst/>
              <a:cxnLst/>
              <a:rect l="0" t="0" r="0" b="0"/>
              <a:pathLst>
                <a:path w="28294" h="347442">
                  <a:moveTo>
                    <a:pt x="7236" y="0"/>
                  </a:moveTo>
                  <a:lnTo>
                    <a:pt x="0" y="27557"/>
                  </a:lnTo>
                  <a:lnTo>
                    <a:pt x="478" y="80660"/>
                  </a:lnTo>
                  <a:lnTo>
                    <a:pt x="5902" y="131227"/>
                  </a:lnTo>
                  <a:lnTo>
                    <a:pt x="14208" y="186275"/>
                  </a:lnTo>
                  <a:lnTo>
                    <a:pt x="20181" y="242210"/>
                  </a:lnTo>
                  <a:lnTo>
                    <a:pt x="26691" y="298318"/>
                  </a:lnTo>
                  <a:lnTo>
                    <a:pt x="2829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96290" y="684352"/>
              <a:ext cx="1042322" cy="42115"/>
            </a:xfrm>
            <a:custGeom>
              <a:avLst/>
              <a:gdLst/>
              <a:ahLst/>
              <a:cxnLst/>
              <a:rect l="0" t="0" r="0" b="0"/>
              <a:pathLst>
                <a:path w="1042322" h="42115">
                  <a:moveTo>
                    <a:pt x="1042321" y="0"/>
                  </a:moveTo>
                  <a:lnTo>
                    <a:pt x="1004843" y="8333"/>
                  </a:lnTo>
                  <a:lnTo>
                    <a:pt x="969995" y="6758"/>
                  </a:lnTo>
                  <a:lnTo>
                    <a:pt x="907755" y="890"/>
                  </a:lnTo>
                  <a:lnTo>
                    <a:pt x="855690" y="3295"/>
                  </a:lnTo>
                  <a:lnTo>
                    <a:pt x="800085" y="9100"/>
                  </a:lnTo>
                  <a:lnTo>
                    <a:pt x="740012" y="10246"/>
                  </a:lnTo>
                  <a:lnTo>
                    <a:pt x="689015" y="10445"/>
                  </a:lnTo>
                  <a:lnTo>
                    <a:pt x="631141" y="10504"/>
                  </a:lnTo>
                  <a:lnTo>
                    <a:pt x="576429" y="11691"/>
                  </a:lnTo>
                  <a:lnTo>
                    <a:pt x="523173" y="17762"/>
                  </a:lnTo>
                  <a:lnTo>
                    <a:pt x="470349" y="20081"/>
                  </a:lnTo>
                  <a:lnTo>
                    <a:pt x="416483" y="21937"/>
                  </a:lnTo>
                  <a:lnTo>
                    <a:pt x="357759" y="28207"/>
                  </a:lnTo>
                  <a:lnTo>
                    <a:pt x="302795" y="30584"/>
                  </a:lnTo>
                  <a:lnTo>
                    <a:pt x="249465" y="31289"/>
                  </a:lnTo>
                  <a:lnTo>
                    <a:pt x="197788" y="31497"/>
                  </a:lnTo>
                  <a:lnTo>
                    <a:pt x="134693" y="31568"/>
                  </a:lnTo>
                  <a:lnTo>
                    <a:pt x="71840" y="37171"/>
                  </a:lnTo>
                  <a:lnTo>
                    <a:pt x="12695" y="414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99583" y="810694"/>
              <a:ext cx="7237" cy="210571"/>
            </a:xfrm>
            <a:custGeom>
              <a:avLst/>
              <a:gdLst/>
              <a:ahLst/>
              <a:cxnLst/>
              <a:rect l="0" t="0" r="0" b="0"/>
              <a:pathLst>
                <a:path w="7237" h="21057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1226"/>
                  </a:lnTo>
                  <a:lnTo>
                    <a:pt x="7060" y="190864"/>
                  </a:lnTo>
                  <a:lnTo>
                    <a:pt x="723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12537" y="800165"/>
              <a:ext cx="10096" cy="210571"/>
            </a:xfrm>
            <a:custGeom>
              <a:avLst/>
              <a:gdLst/>
              <a:ahLst/>
              <a:cxnLst/>
              <a:rect l="0" t="0" r="0" b="0"/>
              <a:pathLst>
                <a:path w="10096" h="210571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6437"/>
                  </a:lnTo>
                  <a:lnTo>
                    <a:pt x="9462" y="191186"/>
                  </a:lnTo>
                  <a:lnTo>
                    <a:pt x="1009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22591" y="86333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7482" y="3120"/>
                  </a:lnTo>
                  <a:lnTo>
                    <a:pt x="122535" y="9065"/>
                  </a:lnTo>
                  <a:lnTo>
                    <a:pt x="60556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43647" y="926507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9065"/>
                  </a:lnTo>
                  <a:lnTo>
                    <a:pt x="107138" y="10240"/>
                  </a:lnTo>
                  <a:lnTo>
                    <a:pt x="4733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31187" y="905450"/>
              <a:ext cx="147231" cy="182030"/>
            </a:xfrm>
            <a:custGeom>
              <a:avLst/>
              <a:gdLst/>
              <a:ahLst/>
              <a:cxnLst/>
              <a:rect l="0" t="0" r="0" b="0"/>
              <a:pathLst>
                <a:path w="147231" h="182030">
                  <a:moveTo>
                    <a:pt x="70429" y="21057"/>
                  </a:moveTo>
                  <a:lnTo>
                    <a:pt x="26467" y="41301"/>
                  </a:lnTo>
                  <a:lnTo>
                    <a:pt x="12676" y="56961"/>
                  </a:lnTo>
                  <a:lnTo>
                    <a:pt x="3817" y="76789"/>
                  </a:lnTo>
                  <a:lnTo>
                    <a:pt x="0" y="113090"/>
                  </a:lnTo>
                  <a:lnTo>
                    <a:pt x="3253" y="135660"/>
                  </a:lnTo>
                  <a:lnTo>
                    <a:pt x="11717" y="154270"/>
                  </a:lnTo>
                  <a:lnTo>
                    <a:pt x="17250" y="162508"/>
                  </a:lnTo>
                  <a:lnTo>
                    <a:pt x="32756" y="174782"/>
                  </a:lnTo>
                  <a:lnTo>
                    <a:pt x="41805" y="179692"/>
                  </a:lnTo>
                  <a:lnTo>
                    <a:pt x="61217" y="182029"/>
                  </a:lnTo>
                  <a:lnTo>
                    <a:pt x="81543" y="177998"/>
                  </a:lnTo>
                  <a:lnTo>
                    <a:pt x="111547" y="162575"/>
                  </a:lnTo>
                  <a:lnTo>
                    <a:pt x="128088" y="149855"/>
                  </a:lnTo>
                  <a:lnTo>
                    <a:pt x="144965" y="123950"/>
                  </a:lnTo>
                  <a:lnTo>
                    <a:pt x="147230" y="101103"/>
                  </a:lnTo>
                  <a:lnTo>
                    <a:pt x="139152" y="53896"/>
                  </a:lnTo>
                  <a:lnTo>
                    <a:pt x="124067" y="27018"/>
                  </a:lnTo>
                  <a:lnTo>
                    <a:pt x="914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20799" y="736994"/>
              <a:ext cx="91388" cy="294799"/>
            </a:xfrm>
            <a:custGeom>
              <a:avLst/>
              <a:gdLst/>
              <a:ahLst/>
              <a:cxnLst/>
              <a:rect l="0" t="0" r="0" b="0"/>
              <a:pathLst>
                <a:path w="91388" h="294799">
                  <a:moveTo>
                    <a:pt x="91387" y="294798"/>
                  </a:moveTo>
                  <a:lnTo>
                    <a:pt x="73429" y="240923"/>
                  </a:lnTo>
                  <a:lnTo>
                    <a:pt x="44341" y="178877"/>
                  </a:lnTo>
                  <a:lnTo>
                    <a:pt x="11930" y="115804"/>
                  </a:lnTo>
                  <a:lnTo>
                    <a:pt x="0" y="70578"/>
                  </a:lnTo>
                  <a:lnTo>
                    <a:pt x="749" y="30661"/>
                  </a:lnTo>
                  <a:lnTo>
                    <a:pt x="2886" y="16931"/>
                  </a:lnTo>
                  <a:lnTo>
                    <a:pt x="8989" y="8948"/>
                  </a:lnTo>
                  <a:lnTo>
                    <a:pt x="17738" y="4796"/>
                  </a:lnTo>
                  <a:lnTo>
                    <a:pt x="808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27958" y="88439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215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33285" y="90545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9879" y="16768"/>
                  </a:lnTo>
                  <a:lnTo>
                    <a:pt x="2926" y="55141"/>
                  </a:lnTo>
                  <a:lnTo>
                    <a:pt x="385" y="1137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80642" y="7791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91212" y="74752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9879" y="11178"/>
                  </a:lnTo>
                  <a:lnTo>
                    <a:pt x="4391" y="32264"/>
                  </a:lnTo>
                  <a:lnTo>
                    <a:pt x="868" y="93461"/>
                  </a:lnTo>
                  <a:lnTo>
                    <a:pt x="171" y="154638"/>
                  </a:lnTo>
                  <a:lnTo>
                    <a:pt x="34" y="21559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28042" y="83175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8333"/>
                  </a:lnTo>
                  <a:lnTo>
                    <a:pt x="4986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43855" y="846673"/>
              <a:ext cx="177522" cy="174592"/>
            </a:xfrm>
            <a:custGeom>
              <a:avLst/>
              <a:gdLst/>
              <a:ahLst/>
              <a:cxnLst/>
              <a:rect l="0" t="0" r="0" b="0"/>
              <a:pathLst>
                <a:path w="177522" h="174592">
                  <a:moveTo>
                    <a:pt x="0" y="58777"/>
                  </a:moveTo>
                  <a:lnTo>
                    <a:pt x="58617" y="67842"/>
                  </a:lnTo>
                  <a:lnTo>
                    <a:pt x="111621" y="67847"/>
                  </a:lnTo>
                  <a:lnTo>
                    <a:pt x="167903" y="54614"/>
                  </a:lnTo>
                  <a:lnTo>
                    <a:pt x="173937" y="48982"/>
                  </a:lnTo>
                  <a:lnTo>
                    <a:pt x="176789" y="41719"/>
                  </a:lnTo>
                  <a:lnTo>
                    <a:pt x="177521" y="33367"/>
                  </a:lnTo>
                  <a:lnTo>
                    <a:pt x="172095" y="17848"/>
                  </a:lnTo>
                  <a:lnTo>
                    <a:pt x="167372" y="10434"/>
                  </a:lnTo>
                  <a:lnTo>
                    <a:pt x="159545" y="5492"/>
                  </a:lnTo>
                  <a:lnTo>
                    <a:pt x="138369" y="0"/>
                  </a:lnTo>
                  <a:lnTo>
                    <a:pt x="116480" y="3798"/>
                  </a:lnTo>
                  <a:lnTo>
                    <a:pt x="96222" y="14455"/>
                  </a:lnTo>
                  <a:lnTo>
                    <a:pt x="79420" y="30890"/>
                  </a:lnTo>
                  <a:lnTo>
                    <a:pt x="70393" y="53012"/>
                  </a:lnTo>
                  <a:lnTo>
                    <a:pt x="59008" y="105342"/>
                  </a:lnTo>
                  <a:lnTo>
                    <a:pt x="59226" y="116726"/>
                  </a:lnTo>
                  <a:lnTo>
                    <a:pt x="65706" y="135615"/>
                  </a:lnTo>
                  <a:lnTo>
                    <a:pt x="82509" y="159403"/>
                  </a:lnTo>
                  <a:lnTo>
                    <a:pt x="95552" y="167841"/>
                  </a:lnTo>
                  <a:lnTo>
                    <a:pt x="115814" y="174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28224" y="842616"/>
              <a:ext cx="163072" cy="157329"/>
            </a:xfrm>
            <a:custGeom>
              <a:avLst/>
              <a:gdLst/>
              <a:ahLst/>
              <a:cxnLst/>
              <a:rect l="0" t="0" r="0" b="0"/>
              <a:pathLst>
                <a:path w="163072" h="157329">
                  <a:moveTo>
                    <a:pt x="26201" y="62834"/>
                  </a:moveTo>
                  <a:lnTo>
                    <a:pt x="17867" y="100312"/>
                  </a:lnTo>
                  <a:lnTo>
                    <a:pt x="14791" y="157197"/>
                  </a:lnTo>
                  <a:lnTo>
                    <a:pt x="12746" y="157328"/>
                  </a:lnTo>
                  <a:lnTo>
                    <a:pt x="10212" y="153906"/>
                  </a:lnTo>
                  <a:lnTo>
                    <a:pt x="0" y="94635"/>
                  </a:lnTo>
                  <a:lnTo>
                    <a:pt x="1800" y="57309"/>
                  </a:lnTo>
                  <a:lnTo>
                    <a:pt x="9897" y="36592"/>
                  </a:lnTo>
                  <a:lnTo>
                    <a:pt x="15332" y="27792"/>
                  </a:lnTo>
                  <a:lnTo>
                    <a:pt x="22464" y="24265"/>
                  </a:lnTo>
                  <a:lnTo>
                    <a:pt x="30729" y="24253"/>
                  </a:lnTo>
                  <a:lnTo>
                    <a:pt x="39748" y="26585"/>
                  </a:lnTo>
                  <a:lnTo>
                    <a:pt x="46930" y="31649"/>
                  </a:lnTo>
                  <a:lnTo>
                    <a:pt x="58031" y="46635"/>
                  </a:lnTo>
                  <a:lnTo>
                    <a:pt x="70857" y="74802"/>
                  </a:lnTo>
                  <a:lnTo>
                    <a:pt x="71179" y="77832"/>
                  </a:lnTo>
                  <a:lnTo>
                    <a:pt x="69055" y="76342"/>
                  </a:lnTo>
                  <a:lnTo>
                    <a:pt x="65298" y="71840"/>
                  </a:lnTo>
                  <a:lnTo>
                    <a:pt x="63964" y="65328"/>
                  </a:lnTo>
                  <a:lnTo>
                    <a:pt x="70228" y="29662"/>
                  </a:lnTo>
                  <a:lnTo>
                    <a:pt x="73099" y="19662"/>
                  </a:lnTo>
                  <a:lnTo>
                    <a:pt x="78524" y="11826"/>
                  </a:lnTo>
                  <a:lnTo>
                    <a:pt x="93909" y="0"/>
                  </a:lnTo>
                  <a:lnTo>
                    <a:pt x="101755" y="1057"/>
                  </a:lnTo>
                  <a:lnTo>
                    <a:pt x="138287" y="37527"/>
                  </a:lnTo>
                  <a:lnTo>
                    <a:pt x="153908" y="70284"/>
                  </a:lnTo>
                  <a:lnTo>
                    <a:pt x="161865" y="124574"/>
                  </a:lnTo>
                  <a:lnTo>
                    <a:pt x="163071" y="136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63251" y="773519"/>
              <a:ext cx="160116" cy="174046"/>
            </a:xfrm>
            <a:custGeom>
              <a:avLst/>
              <a:gdLst/>
              <a:ahLst/>
              <a:cxnLst/>
              <a:rect l="0" t="0" r="0" b="0"/>
              <a:pathLst>
                <a:path w="160116" h="174046">
                  <a:moveTo>
                    <a:pt x="117557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63682" y="5612"/>
                  </a:lnTo>
                  <a:lnTo>
                    <a:pt x="25677" y="28037"/>
                  </a:lnTo>
                  <a:lnTo>
                    <a:pt x="11211" y="42472"/>
                  </a:lnTo>
                  <a:lnTo>
                    <a:pt x="882" y="60586"/>
                  </a:lnTo>
                  <a:lnTo>
                    <a:pt x="0" y="69160"/>
                  </a:lnTo>
                  <a:lnTo>
                    <a:pt x="5258" y="84926"/>
                  </a:lnTo>
                  <a:lnTo>
                    <a:pt x="12276" y="90066"/>
                  </a:lnTo>
                  <a:lnTo>
                    <a:pt x="32551" y="95777"/>
                  </a:lnTo>
                  <a:lnTo>
                    <a:pt x="88989" y="94530"/>
                  </a:lnTo>
                  <a:lnTo>
                    <a:pt x="137131" y="104786"/>
                  </a:lnTo>
                  <a:lnTo>
                    <a:pt x="145814" y="110325"/>
                  </a:lnTo>
                  <a:lnTo>
                    <a:pt x="158582" y="125838"/>
                  </a:lnTo>
                  <a:lnTo>
                    <a:pt x="160115" y="133718"/>
                  </a:lnTo>
                  <a:lnTo>
                    <a:pt x="158797" y="141311"/>
                  </a:lnTo>
                  <a:lnTo>
                    <a:pt x="155579" y="148713"/>
                  </a:lnTo>
                  <a:lnTo>
                    <a:pt x="136405" y="160057"/>
                  </a:lnTo>
                  <a:lnTo>
                    <a:pt x="75443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54383" y="594535"/>
              <a:ext cx="568540" cy="79289"/>
            </a:xfrm>
            <a:custGeom>
              <a:avLst/>
              <a:gdLst/>
              <a:ahLst/>
              <a:cxnLst/>
              <a:rect l="0" t="0" r="0" b="0"/>
              <a:pathLst>
                <a:path w="568540" h="79289">
                  <a:moveTo>
                    <a:pt x="568539" y="5589"/>
                  </a:moveTo>
                  <a:lnTo>
                    <a:pt x="551771" y="0"/>
                  </a:lnTo>
                  <a:lnTo>
                    <a:pt x="534181" y="375"/>
                  </a:lnTo>
                  <a:lnTo>
                    <a:pt x="473540" y="16584"/>
                  </a:lnTo>
                  <a:lnTo>
                    <a:pt x="410591" y="37215"/>
                  </a:lnTo>
                  <a:lnTo>
                    <a:pt x="356797" y="54727"/>
                  </a:lnTo>
                  <a:lnTo>
                    <a:pt x="304402" y="65641"/>
                  </a:lnTo>
                  <a:lnTo>
                    <a:pt x="248992" y="68144"/>
                  </a:lnTo>
                  <a:lnTo>
                    <a:pt x="194157" y="69808"/>
                  </a:lnTo>
                  <a:lnTo>
                    <a:pt x="159303" y="74790"/>
                  </a:lnTo>
                  <a:lnTo>
                    <a:pt x="99877" y="69785"/>
                  </a:lnTo>
                  <a:lnTo>
                    <a:pt x="39669" y="77228"/>
                  </a:lnTo>
                  <a:lnTo>
                    <a:pt x="0" y="79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801409" y="1139793"/>
            <a:ext cx="3286702" cy="989008"/>
            <a:chOff x="6801409" y="1139793"/>
            <a:chExt cx="3286702" cy="989008"/>
          </a:xfrm>
        </p:grpSpPr>
        <p:sp>
          <p:nvSpPr>
            <p:cNvPr id="129" name="Freeform 128"/>
            <p:cNvSpPr/>
            <p:nvPr/>
          </p:nvSpPr>
          <p:spPr>
            <a:xfrm>
              <a:off x="6801409" y="1716145"/>
              <a:ext cx="212890" cy="412656"/>
            </a:xfrm>
            <a:custGeom>
              <a:avLst/>
              <a:gdLst/>
              <a:ahLst/>
              <a:cxnLst/>
              <a:rect l="0" t="0" r="0" b="0"/>
              <a:pathLst>
                <a:path w="212890" h="412656">
                  <a:moveTo>
                    <a:pt x="105285" y="0"/>
                  </a:moveTo>
                  <a:lnTo>
                    <a:pt x="75976" y="34897"/>
                  </a:lnTo>
                  <a:lnTo>
                    <a:pt x="56125" y="83929"/>
                  </a:lnTo>
                  <a:lnTo>
                    <a:pt x="34007" y="145607"/>
                  </a:lnTo>
                  <a:lnTo>
                    <a:pt x="18026" y="208786"/>
                  </a:lnTo>
                  <a:lnTo>
                    <a:pt x="12010" y="269185"/>
                  </a:lnTo>
                  <a:lnTo>
                    <a:pt x="13941" y="323057"/>
                  </a:lnTo>
                  <a:lnTo>
                    <a:pt x="25241" y="367840"/>
                  </a:lnTo>
                  <a:lnTo>
                    <a:pt x="40884" y="394299"/>
                  </a:lnTo>
                  <a:lnTo>
                    <a:pt x="59895" y="406481"/>
                  </a:lnTo>
                  <a:lnTo>
                    <a:pt x="71516" y="411367"/>
                  </a:lnTo>
                  <a:lnTo>
                    <a:pt x="115816" y="412655"/>
                  </a:lnTo>
                  <a:lnTo>
                    <a:pt x="154809" y="400038"/>
                  </a:lnTo>
                  <a:lnTo>
                    <a:pt x="188589" y="375893"/>
                  </a:lnTo>
                  <a:lnTo>
                    <a:pt x="209646" y="346512"/>
                  </a:lnTo>
                  <a:lnTo>
                    <a:pt x="212889" y="322851"/>
                  </a:lnTo>
                  <a:lnTo>
                    <a:pt x="209261" y="299077"/>
                  </a:lnTo>
                  <a:lnTo>
                    <a:pt x="199850" y="280712"/>
                  </a:lnTo>
                  <a:lnTo>
                    <a:pt x="184749" y="267870"/>
                  </a:lnTo>
                  <a:lnTo>
                    <a:pt x="175809" y="262808"/>
                  </a:lnTo>
                  <a:lnTo>
                    <a:pt x="150277" y="260303"/>
                  </a:lnTo>
                  <a:lnTo>
                    <a:pt x="91815" y="268227"/>
                  </a:lnTo>
                  <a:lnTo>
                    <a:pt x="54891" y="28328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08127" y="1663502"/>
              <a:ext cx="30236" cy="368499"/>
            </a:xfrm>
            <a:custGeom>
              <a:avLst/>
              <a:gdLst/>
              <a:ahLst/>
              <a:cxnLst/>
              <a:rect l="0" t="0" r="0" b="0"/>
              <a:pathLst>
                <a:path w="30236" h="368499">
                  <a:moveTo>
                    <a:pt x="30235" y="0"/>
                  </a:moveTo>
                  <a:lnTo>
                    <a:pt x="15581" y="58617"/>
                  </a:lnTo>
                  <a:lnTo>
                    <a:pt x="3208" y="121197"/>
                  </a:lnTo>
                  <a:lnTo>
                    <a:pt x="0" y="173690"/>
                  </a:lnTo>
                  <a:lnTo>
                    <a:pt x="220" y="232008"/>
                  </a:lnTo>
                  <a:lnTo>
                    <a:pt x="7174" y="285682"/>
                  </a:lnTo>
                  <a:lnTo>
                    <a:pt x="16884" y="340094"/>
                  </a:lnTo>
                  <a:lnTo>
                    <a:pt x="1970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127792" y="1726673"/>
              <a:ext cx="231628" cy="170508"/>
            </a:xfrm>
            <a:custGeom>
              <a:avLst/>
              <a:gdLst/>
              <a:ahLst/>
              <a:cxnLst/>
              <a:rect l="0" t="0" r="0" b="0"/>
              <a:pathLst>
                <a:path w="231628" h="170508">
                  <a:moveTo>
                    <a:pt x="231627" y="63171"/>
                  </a:moveTo>
                  <a:lnTo>
                    <a:pt x="207581" y="72746"/>
                  </a:lnTo>
                  <a:lnTo>
                    <a:pt x="186158" y="90705"/>
                  </a:lnTo>
                  <a:lnTo>
                    <a:pt x="145340" y="132134"/>
                  </a:lnTo>
                  <a:lnTo>
                    <a:pt x="86152" y="165175"/>
                  </a:lnTo>
                  <a:lnTo>
                    <a:pt x="74983" y="169778"/>
                  </a:lnTo>
                  <a:lnTo>
                    <a:pt x="65196" y="170507"/>
                  </a:lnTo>
                  <a:lnTo>
                    <a:pt x="48083" y="165078"/>
                  </a:lnTo>
                  <a:lnTo>
                    <a:pt x="35798" y="148628"/>
                  </a:lnTo>
                  <a:lnTo>
                    <a:pt x="18380" y="99939"/>
                  </a:lnTo>
                  <a:lnTo>
                    <a:pt x="10911" y="46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17347" y="167403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03249" y="2339"/>
                  </a:lnTo>
                  <a:lnTo>
                    <a:pt x="51546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48933" y="1768787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85118" y="17958"/>
                  </a:lnTo>
                  <a:lnTo>
                    <a:pt x="3418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85886" y="1221305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21788" y="178430"/>
                  </a:lnTo>
                  <a:lnTo>
                    <a:pt x="29650" y="240616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64870" y="1389761"/>
              <a:ext cx="34845" cy="157929"/>
            </a:xfrm>
            <a:custGeom>
              <a:avLst/>
              <a:gdLst/>
              <a:ahLst/>
              <a:cxnLst/>
              <a:rect l="0" t="0" r="0" b="0"/>
              <a:pathLst>
                <a:path w="34845" h="157929">
                  <a:moveTo>
                    <a:pt x="0" y="0"/>
                  </a:moveTo>
                  <a:lnTo>
                    <a:pt x="27511" y="53875"/>
                  </a:lnTo>
                  <a:lnTo>
                    <a:pt x="34844" y="74247"/>
                  </a:lnTo>
                  <a:lnTo>
                    <a:pt x="34371" y="11103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01436" y="1179191"/>
              <a:ext cx="26648" cy="263214"/>
            </a:xfrm>
            <a:custGeom>
              <a:avLst/>
              <a:gdLst/>
              <a:ahLst/>
              <a:cxnLst/>
              <a:rect l="0" t="0" r="0" b="0"/>
              <a:pathLst>
                <a:path w="26648" h="263214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4" y="130197"/>
                  </a:lnTo>
                  <a:lnTo>
                    <a:pt x="14565" y="177657"/>
                  </a:lnTo>
                  <a:lnTo>
                    <a:pt x="23047" y="240247"/>
                  </a:lnTo>
                  <a:lnTo>
                    <a:pt x="2664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296456" y="1221305"/>
              <a:ext cx="231628" cy="108721"/>
            </a:xfrm>
            <a:custGeom>
              <a:avLst/>
              <a:gdLst/>
              <a:ahLst/>
              <a:cxnLst/>
              <a:rect l="0" t="0" r="0" b="0"/>
              <a:pathLst>
                <a:path w="231628" h="108721">
                  <a:moveTo>
                    <a:pt x="231627" y="63171"/>
                  </a:moveTo>
                  <a:lnTo>
                    <a:pt x="177752" y="90682"/>
                  </a:lnTo>
                  <a:lnTo>
                    <a:pt x="126180" y="108720"/>
                  </a:lnTo>
                  <a:lnTo>
                    <a:pt x="89118" y="108123"/>
                  </a:lnTo>
                  <a:lnTo>
                    <a:pt x="68464" y="100307"/>
                  </a:lnTo>
                  <a:lnTo>
                    <a:pt x="59681" y="94947"/>
                  </a:lnTo>
                  <a:lnTo>
                    <a:pt x="46802" y="79634"/>
                  </a:lnTo>
                  <a:lnTo>
                    <a:pt x="13136" y="237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601782" y="1159787"/>
              <a:ext cx="193446" cy="261561"/>
            </a:xfrm>
            <a:custGeom>
              <a:avLst/>
              <a:gdLst/>
              <a:ahLst/>
              <a:cxnLst/>
              <a:rect l="0" t="0" r="0" b="0"/>
              <a:pathLst>
                <a:path w="193446" h="261561">
                  <a:moveTo>
                    <a:pt x="0" y="50990"/>
                  </a:moveTo>
                  <a:lnTo>
                    <a:pt x="17981" y="35349"/>
                  </a:lnTo>
                  <a:lnTo>
                    <a:pt x="64153" y="16146"/>
                  </a:lnTo>
                  <a:lnTo>
                    <a:pt x="124276" y="6714"/>
                  </a:lnTo>
                  <a:lnTo>
                    <a:pt x="173638" y="0"/>
                  </a:lnTo>
                  <a:lnTo>
                    <a:pt x="182439" y="4128"/>
                  </a:lnTo>
                  <a:lnTo>
                    <a:pt x="188307" y="11560"/>
                  </a:lnTo>
                  <a:lnTo>
                    <a:pt x="192218" y="21194"/>
                  </a:lnTo>
                  <a:lnTo>
                    <a:pt x="193445" y="41257"/>
                  </a:lnTo>
                  <a:lnTo>
                    <a:pt x="181626" y="100444"/>
                  </a:lnTo>
                  <a:lnTo>
                    <a:pt x="164832" y="161444"/>
                  </a:lnTo>
                  <a:lnTo>
                    <a:pt x="158122" y="215094"/>
                  </a:lnTo>
                  <a:lnTo>
                    <a:pt x="147399" y="261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54466" y="1139793"/>
              <a:ext cx="197154" cy="296010"/>
            </a:xfrm>
            <a:custGeom>
              <a:avLst/>
              <a:gdLst/>
              <a:ahLst/>
              <a:cxnLst/>
              <a:rect l="0" t="0" r="0" b="0"/>
              <a:pathLst>
                <a:path w="197154" h="296010">
                  <a:moveTo>
                    <a:pt x="0" y="60455"/>
                  </a:moveTo>
                  <a:lnTo>
                    <a:pt x="9575" y="36409"/>
                  </a:lnTo>
                  <a:lnTo>
                    <a:pt x="20244" y="22082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03469" y="4731"/>
                  </a:lnTo>
                  <a:lnTo>
                    <a:pt x="125535" y="15802"/>
                  </a:lnTo>
                  <a:lnTo>
                    <a:pt x="173289" y="55918"/>
                  </a:lnTo>
                  <a:lnTo>
                    <a:pt x="190295" y="83287"/>
                  </a:lnTo>
                  <a:lnTo>
                    <a:pt x="197153" y="124802"/>
                  </a:lnTo>
                  <a:lnTo>
                    <a:pt x="191066" y="181657"/>
                  </a:lnTo>
                  <a:lnTo>
                    <a:pt x="175478" y="227896"/>
                  </a:lnTo>
                  <a:lnTo>
                    <a:pt x="150216" y="265235"/>
                  </a:lnTo>
                  <a:lnTo>
                    <a:pt x="124057" y="282308"/>
                  </a:lnTo>
                  <a:lnTo>
                    <a:pt x="94080" y="294775"/>
                  </a:lnTo>
                  <a:lnTo>
                    <a:pt x="73399" y="296009"/>
                  </a:lnTo>
                  <a:lnTo>
                    <a:pt x="31527" y="287269"/>
                  </a:lnTo>
                  <a:lnTo>
                    <a:pt x="5572" y="272069"/>
                  </a:lnTo>
                  <a:lnTo>
                    <a:pt x="3715" y="264702"/>
                  </a:lnTo>
                  <a:lnTo>
                    <a:pt x="5986" y="256281"/>
                  </a:lnTo>
                  <a:lnTo>
                    <a:pt x="11010" y="247158"/>
                  </a:lnTo>
                  <a:lnTo>
                    <a:pt x="19038" y="241076"/>
                  </a:lnTo>
                  <a:lnTo>
                    <a:pt x="40437" y="234318"/>
                  </a:lnTo>
                  <a:lnTo>
                    <a:pt x="93472" y="229979"/>
                  </a:lnTo>
                  <a:lnTo>
                    <a:pt x="152821" y="232242"/>
                  </a:lnTo>
                  <a:lnTo>
                    <a:pt x="189513" y="239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75357" y="1516103"/>
              <a:ext cx="1105494" cy="115815"/>
            </a:xfrm>
            <a:custGeom>
              <a:avLst/>
              <a:gdLst/>
              <a:ahLst/>
              <a:cxnLst/>
              <a:rect l="0" t="0" r="0" b="0"/>
              <a:pathLst>
                <a:path w="1105494" h="115815">
                  <a:moveTo>
                    <a:pt x="1105493" y="0"/>
                  </a:moveTo>
                  <a:lnTo>
                    <a:pt x="1062801" y="3120"/>
                  </a:lnTo>
                  <a:lnTo>
                    <a:pt x="1002254" y="9553"/>
                  </a:lnTo>
                  <a:lnTo>
                    <a:pt x="947276" y="13455"/>
                  </a:lnTo>
                  <a:lnTo>
                    <a:pt x="891356" y="25145"/>
                  </a:lnTo>
                  <a:lnTo>
                    <a:pt x="828014" y="31483"/>
                  </a:lnTo>
                  <a:lnTo>
                    <a:pt x="766109" y="42787"/>
                  </a:lnTo>
                  <a:lnTo>
                    <a:pt x="715206" y="49723"/>
                  </a:lnTo>
                  <a:lnTo>
                    <a:pt x="656782" y="57655"/>
                  </a:lnTo>
                  <a:lnTo>
                    <a:pt x="594635" y="63251"/>
                  </a:lnTo>
                  <a:lnTo>
                    <a:pt x="544556" y="70084"/>
                  </a:lnTo>
                  <a:lnTo>
                    <a:pt x="488239" y="76105"/>
                  </a:lnTo>
                  <a:lnTo>
                    <a:pt x="431795" y="82624"/>
                  </a:lnTo>
                  <a:lnTo>
                    <a:pt x="378792" y="91147"/>
                  </a:lnTo>
                  <a:lnTo>
                    <a:pt x="331253" y="94857"/>
                  </a:lnTo>
                  <a:lnTo>
                    <a:pt x="280123" y="101675"/>
                  </a:lnTo>
                  <a:lnTo>
                    <a:pt x="229098" y="104216"/>
                  </a:lnTo>
                  <a:lnTo>
                    <a:pt x="181485" y="104968"/>
                  </a:lnTo>
                  <a:lnTo>
                    <a:pt x="125133" y="106361"/>
                  </a:lnTo>
                  <a:lnTo>
                    <a:pt x="72041" y="112493"/>
                  </a:lnTo>
                  <a:lnTo>
                    <a:pt x="20946" y="11515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302859" y="1695088"/>
              <a:ext cx="14655" cy="200042"/>
            </a:xfrm>
            <a:custGeom>
              <a:avLst/>
              <a:gdLst/>
              <a:ahLst/>
              <a:cxnLst/>
              <a:rect l="0" t="0" r="0" b="0"/>
              <a:pathLst>
                <a:path w="14655" h="200042">
                  <a:moveTo>
                    <a:pt x="14654" y="0"/>
                  </a:moveTo>
                  <a:lnTo>
                    <a:pt x="0" y="43962"/>
                  </a:lnTo>
                  <a:lnTo>
                    <a:pt x="1082" y="79836"/>
                  </a:lnTo>
                  <a:lnTo>
                    <a:pt x="10760" y="141115"/>
                  </a:lnTo>
                  <a:lnTo>
                    <a:pt x="1465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380684" y="1716145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333" y="166545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243813" y="1747730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34372" y="14654"/>
                  </a:lnTo>
                  <a:lnTo>
                    <a:pt x="85958" y="19160"/>
                  </a:lnTo>
                  <a:lnTo>
                    <a:pt x="29112" y="290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233285" y="1805312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5589"/>
                  </a:moveTo>
                  <a:lnTo>
                    <a:pt x="193802" y="0"/>
                  </a:lnTo>
                  <a:lnTo>
                    <a:pt x="141054" y="3272"/>
                  </a:lnTo>
                  <a:lnTo>
                    <a:pt x="84361" y="8251"/>
                  </a:lnTo>
                  <a:lnTo>
                    <a:pt x="28102" y="1456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553801" y="1789844"/>
              <a:ext cx="116856" cy="153099"/>
            </a:xfrm>
            <a:custGeom>
              <a:avLst/>
              <a:gdLst/>
              <a:ahLst/>
              <a:cxnLst/>
              <a:rect l="0" t="0" r="0" b="0"/>
              <a:pathLst>
                <a:path w="116856" h="153099">
                  <a:moveTo>
                    <a:pt x="58510" y="31586"/>
                  </a:moveTo>
                  <a:lnTo>
                    <a:pt x="27227" y="41161"/>
                  </a:lnTo>
                  <a:lnTo>
                    <a:pt x="11071" y="51829"/>
                  </a:lnTo>
                  <a:lnTo>
                    <a:pt x="5827" y="60289"/>
                  </a:lnTo>
                  <a:lnTo>
                    <a:pt x="0" y="82167"/>
                  </a:lnTo>
                  <a:lnTo>
                    <a:pt x="2310" y="115203"/>
                  </a:lnTo>
                  <a:lnTo>
                    <a:pt x="10525" y="133480"/>
                  </a:lnTo>
                  <a:lnTo>
                    <a:pt x="15992" y="141629"/>
                  </a:lnTo>
                  <a:lnTo>
                    <a:pt x="24315" y="147062"/>
                  </a:lnTo>
                  <a:lnTo>
                    <a:pt x="46042" y="153098"/>
                  </a:lnTo>
                  <a:lnTo>
                    <a:pt x="68176" y="149542"/>
                  </a:lnTo>
                  <a:lnTo>
                    <a:pt x="88542" y="138993"/>
                  </a:lnTo>
                  <a:lnTo>
                    <a:pt x="105392" y="122606"/>
                  </a:lnTo>
                  <a:lnTo>
                    <a:pt x="114441" y="100505"/>
                  </a:lnTo>
                  <a:lnTo>
                    <a:pt x="116855" y="88060"/>
                  </a:lnTo>
                  <a:lnTo>
                    <a:pt x="113297" y="64874"/>
                  </a:lnTo>
                  <a:lnTo>
                    <a:pt x="85070" y="9508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682306" y="1589803"/>
              <a:ext cx="77405" cy="305327"/>
            </a:xfrm>
            <a:custGeom>
              <a:avLst/>
              <a:gdLst/>
              <a:ahLst/>
              <a:cxnLst/>
              <a:rect l="0" t="0" r="0" b="0"/>
              <a:pathLst>
                <a:path w="77405" h="305327">
                  <a:moveTo>
                    <a:pt x="77404" y="305326"/>
                  </a:moveTo>
                  <a:lnTo>
                    <a:pt x="59446" y="241898"/>
                  </a:lnTo>
                  <a:lnTo>
                    <a:pt x="42255" y="189479"/>
                  </a:lnTo>
                  <a:lnTo>
                    <a:pt x="27091" y="131751"/>
                  </a:lnTo>
                  <a:lnTo>
                    <a:pt x="5898" y="77194"/>
                  </a:lnTo>
                  <a:lnTo>
                    <a:pt x="0" y="54195"/>
                  </a:lnTo>
                  <a:lnTo>
                    <a:pt x="1278" y="32275"/>
                  </a:lnTo>
                  <a:lnTo>
                    <a:pt x="8865" y="13955"/>
                  </a:lnTo>
                  <a:lnTo>
                    <a:pt x="14164" y="5793"/>
                  </a:lnTo>
                  <a:lnTo>
                    <a:pt x="22375" y="1523"/>
                  </a:lnTo>
                  <a:lnTo>
                    <a:pt x="774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696538" y="1717608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6" y="0"/>
                  </a:lnTo>
                  <a:lnTo>
                    <a:pt x="17368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953989" y="1663502"/>
              <a:ext cx="142659" cy="210571"/>
            </a:xfrm>
            <a:custGeom>
              <a:avLst/>
              <a:gdLst/>
              <a:ahLst/>
              <a:cxnLst/>
              <a:rect l="0" t="0" r="0" b="0"/>
              <a:pathLst>
                <a:path w="142659" h="210571">
                  <a:moveTo>
                    <a:pt x="121576" y="0"/>
                  </a:moveTo>
                  <a:lnTo>
                    <a:pt x="58147" y="19128"/>
                  </a:lnTo>
                  <a:lnTo>
                    <a:pt x="11318" y="49803"/>
                  </a:lnTo>
                  <a:lnTo>
                    <a:pt x="2382" y="69708"/>
                  </a:lnTo>
                  <a:lnTo>
                    <a:pt x="0" y="81567"/>
                  </a:lnTo>
                  <a:lnTo>
                    <a:pt x="751" y="91813"/>
                  </a:lnTo>
                  <a:lnTo>
                    <a:pt x="7824" y="109436"/>
                  </a:lnTo>
                  <a:lnTo>
                    <a:pt x="15326" y="115071"/>
                  </a:lnTo>
                  <a:lnTo>
                    <a:pt x="36139" y="121333"/>
                  </a:lnTo>
                  <a:lnTo>
                    <a:pt x="98163" y="120469"/>
                  </a:lnTo>
                  <a:lnTo>
                    <a:pt x="119359" y="126071"/>
                  </a:lnTo>
                  <a:lnTo>
                    <a:pt x="136578" y="136361"/>
                  </a:lnTo>
                  <a:lnTo>
                    <a:pt x="140936" y="143550"/>
                  </a:lnTo>
                  <a:lnTo>
                    <a:pt x="142658" y="160896"/>
                  </a:lnTo>
                  <a:lnTo>
                    <a:pt x="139141" y="168095"/>
                  </a:lnTo>
                  <a:lnTo>
                    <a:pt x="125873" y="179214"/>
                  </a:lnTo>
                  <a:lnTo>
                    <a:pt x="6893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153727" y="1579274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4268" y="144323"/>
                  </a:lnTo>
                  <a:lnTo>
                    <a:pt x="24237" y="197008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086093" y="163191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8"/>
                  </a:lnTo>
                  <a:lnTo>
                    <a:pt x="3636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254549" y="1674031"/>
              <a:ext cx="90487" cy="127155"/>
            </a:xfrm>
            <a:custGeom>
              <a:avLst/>
              <a:gdLst/>
              <a:ahLst/>
              <a:cxnLst/>
              <a:rect l="0" t="0" r="0" b="0"/>
              <a:pathLst>
                <a:path w="90487" h="127155">
                  <a:moveTo>
                    <a:pt x="0" y="52642"/>
                  </a:moveTo>
                  <a:lnTo>
                    <a:pt x="3120" y="95334"/>
                  </a:lnTo>
                  <a:lnTo>
                    <a:pt x="5589" y="105670"/>
                  </a:lnTo>
                  <a:lnTo>
                    <a:pt x="10745" y="113730"/>
                  </a:lnTo>
                  <a:lnTo>
                    <a:pt x="25832" y="125806"/>
                  </a:lnTo>
                  <a:lnTo>
                    <a:pt x="34769" y="127154"/>
                  </a:lnTo>
                  <a:lnTo>
                    <a:pt x="54058" y="122413"/>
                  </a:lnTo>
                  <a:lnTo>
                    <a:pt x="71209" y="109388"/>
                  </a:lnTo>
                  <a:lnTo>
                    <a:pt x="79058" y="101001"/>
                  </a:lnTo>
                  <a:lnTo>
                    <a:pt x="87779" y="79204"/>
                  </a:lnTo>
                  <a:lnTo>
                    <a:pt x="90486" y="550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394451" y="1451028"/>
              <a:ext cx="87659" cy="360003"/>
            </a:xfrm>
            <a:custGeom>
              <a:avLst/>
              <a:gdLst/>
              <a:ahLst/>
              <a:cxnLst/>
              <a:rect l="0" t="0" r="0" b="0"/>
              <a:pathLst>
                <a:path w="87659" h="360003">
                  <a:moveTo>
                    <a:pt x="81196" y="233531"/>
                  </a:moveTo>
                  <a:lnTo>
                    <a:pt x="70018" y="216763"/>
                  </a:lnTo>
                  <a:lnTo>
                    <a:pt x="63216" y="212994"/>
                  </a:lnTo>
                  <a:lnTo>
                    <a:pt x="46299" y="211925"/>
                  </a:lnTo>
                  <a:lnTo>
                    <a:pt x="30201" y="218469"/>
                  </a:lnTo>
                  <a:lnTo>
                    <a:pt x="22633" y="223490"/>
                  </a:lnTo>
                  <a:lnTo>
                    <a:pt x="11105" y="241546"/>
                  </a:lnTo>
                  <a:lnTo>
                    <a:pt x="3252" y="266339"/>
                  </a:lnTo>
                  <a:lnTo>
                    <a:pt x="0" y="310842"/>
                  </a:lnTo>
                  <a:lnTo>
                    <a:pt x="3385" y="335742"/>
                  </a:lnTo>
                  <a:lnTo>
                    <a:pt x="8265" y="344956"/>
                  </a:lnTo>
                  <a:lnTo>
                    <a:pt x="23047" y="358312"/>
                  </a:lnTo>
                  <a:lnTo>
                    <a:pt x="30731" y="360002"/>
                  </a:lnTo>
                  <a:lnTo>
                    <a:pt x="38194" y="358790"/>
                  </a:lnTo>
                  <a:lnTo>
                    <a:pt x="45510" y="355641"/>
                  </a:lnTo>
                  <a:lnTo>
                    <a:pt x="59877" y="339665"/>
                  </a:lnTo>
                  <a:lnTo>
                    <a:pt x="77999" y="304363"/>
                  </a:lnTo>
                  <a:lnTo>
                    <a:pt x="87658" y="264267"/>
                  </a:lnTo>
                  <a:lnTo>
                    <a:pt x="87401" y="222751"/>
                  </a:lnTo>
                  <a:lnTo>
                    <a:pt x="76833" y="161212"/>
                  </a:lnTo>
                  <a:lnTo>
                    <a:pt x="70716" y="101136"/>
                  </a:lnTo>
                  <a:lnTo>
                    <a:pt x="59455" y="47329"/>
                  </a:lnTo>
                  <a:lnTo>
                    <a:pt x="45966" y="2558"/>
                  </a:lnTo>
                  <a:lnTo>
                    <a:pt x="42502" y="0"/>
                  </a:lnTo>
                  <a:lnTo>
                    <a:pt x="39022" y="2975"/>
                  </a:lnTo>
                  <a:lnTo>
                    <a:pt x="25033" y="41370"/>
                  </a:lnTo>
                  <a:lnTo>
                    <a:pt x="25691" y="80408"/>
                  </a:lnTo>
                  <a:lnTo>
                    <a:pt x="36394" y="142757"/>
                  </a:lnTo>
                  <a:lnTo>
                    <a:pt x="49774" y="198226"/>
                  </a:lnTo>
                  <a:lnTo>
                    <a:pt x="58775" y="257824"/>
                  </a:lnTo>
                  <a:lnTo>
                    <a:pt x="60140" y="275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528290" y="1567489"/>
              <a:ext cx="91505" cy="159185"/>
            </a:xfrm>
            <a:custGeom>
              <a:avLst/>
              <a:gdLst/>
              <a:ahLst/>
              <a:cxnLst/>
              <a:rect l="0" t="0" r="0" b="0"/>
              <a:pathLst>
                <a:path w="91505" h="159185">
                  <a:moveTo>
                    <a:pt x="0" y="106542"/>
                  </a:moveTo>
                  <a:lnTo>
                    <a:pt x="5589" y="89774"/>
                  </a:lnTo>
                  <a:lnTo>
                    <a:pt x="17691" y="78422"/>
                  </a:lnTo>
                  <a:lnTo>
                    <a:pt x="79542" y="51084"/>
                  </a:lnTo>
                  <a:lnTo>
                    <a:pt x="88123" y="45003"/>
                  </a:lnTo>
                  <a:lnTo>
                    <a:pt x="91504" y="37440"/>
                  </a:lnTo>
                  <a:lnTo>
                    <a:pt x="91418" y="28889"/>
                  </a:lnTo>
                  <a:lnTo>
                    <a:pt x="89022" y="19678"/>
                  </a:lnTo>
                  <a:lnTo>
                    <a:pt x="83914" y="12368"/>
                  </a:lnTo>
                  <a:lnTo>
                    <a:pt x="68881" y="1126"/>
                  </a:lnTo>
                  <a:lnTo>
                    <a:pt x="61129" y="0"/>
                  </a:lnTo>
                  <a:lnTo>
                    <a:pt x="53621" y="1588"/>
                  </a:lnTo>
                  <a:lnTo>
                    <a:pt x="31875" y="15003"/>
                  </a:lnTo>
                  <a:lnTo>
                    <a:pt x="24760" y="20949"/>
                  </a:lnTo>
                  <a:lnTo>
                    <a:pt x="16854" y="40035"/>
                  </a:lnTo>
                  <a:lnTo>
                    <a:pt x="14509" y="64115"/>
                  </a:lnTo>
                  <a:lnTo>
                    <a:pt x="25553" y="125940"/>
                  </a:lnTo>
                  <a:lnTo>
                    <a:pt x="40977" y="153103"/>
                  </a:lnTo>
                  <a:lnTo>
                    <a:pt x="48375" y="157470"/>
                  </a:lnTo>
                  <a:lnTo>
                    <a:pt x="84228" y="159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639473" y="1621046"/>
              <a:ext cx="130974" cy="139770"/>
            </a:xfrm>
            <a:custGeom>
              <a:avLst/>
              <a:gdLst/>
              <a:ahLst/>
              <a:cxnLst/>
              <a:rect l="0" t="0" r="0" b="0"/>
              <a:pathLst>
                <a:path w="130974" h="139770">
                  <a:moveTo>
                    <a:pt x="4631" y="10871"/>
                  </a:moveTo>
                  <a:lnTo>
                    <a:pt x="7750" y="53562"/>
                  </a:lnTo>
                  <a:lnTo>
                    <a:pt x="22589" y="112939"/>
                  </a:lnTo>
                  <a:lnTo>
                    <a:pt x="29379" y="135783"/>
                  </a:lnTo>
                  <a:lnTo>
                    <a:pt x="29318" y="139769"/>
                  </a:lnTo>
                  <a:lnTo>
                    <a:pt x="26938" y="138917"/>
                  </a:lnTo>
                  <a:lnTo>
                    <a:pt x="23012" y="134839"/>
                  </a:lnTo>
                  <a:lnTo>
                    <a:pt x="4741" y="73614"/>
                  </a:lnTo>
                  <a:lnTo>
                    <a:pt x="0" y="46945"/>
                  </a:lnTo>
                  <a:lnTo>
                    <a:pt x="1793" y="23394"/>
                  </a:lnTo>
                  <a:lnTo>
                    <a:pt x="6249" y="14540"/>
                  </a:lnTo>
                  <a:lnTo>
                    <a:pt x="20558" y="1583"/>
                  </a:lnTo>
                  <a:lnTo>
                    <a:pt x="28116" y="0"/>
                  </a:lnTo>
                  <a:lnTo>
                    <a:pt x="35496" y="1284"/>
                  </a:lnTo>
                  <a:lnTo>
                    <a:pt x="49934" y="8950"/>
                  </a:lnTo>
                  <a:lnTo>
                    <a:pt x="85307" y="39618"/>
                  </a:lnTo>
                  <a:lnTo>
                    <a:pt x="122587" y="98842"/>
                  </a:lnTo>
                  <a:lnTo>
                    <a:pt x="130973" y="137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802681" y="1442404"/>
              <a:ext cx="9879" cy="284270"/>
            </a:xfrm>
            <a:custGeom>
              <a:avLst/>
              <a:gdLst/>
              <a:ahLst/>
              <a:cxnLst/>
              <a:rect l="0" t="0" r="0" b="0"/>
              <a:pathLst>
                <a:path w="9879" h="284270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7741" y="186627"/>
                  </a:lnTo>
                  <a:lnTo>
                    <a:pt x="9457" y="245095"/>
                  </a:lnTo>
                  <a:lnTo>
                    <a:pt x="987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686218" y="152663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289" y="17958"/>
                  </a:lnTo>
                  <a:lnTo>
                    <a:pt x="94238" y="31666"/>
                  </a:lnTo>
                  <a:lnTo>
                    <a:pt x="32912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898260" y="1505575"/>
              <a:ext cx="124636" cy="231628"/>
            </a:xfrm>
            <a:custGeom>
              <a:avLst/>
              <a:gdLst/>
              <a:ahLst/>
              <a:cxnLst/>
              <a:rect l="0" t="0" r="0" b="0"/>
              <a:pathLst>
                <a:path w="124636" h="231628">
                  <a:moveTo>
                    <a:pt x="93284" y="0"/>
                  </a:moveTo>
                  <a:lnTo>
                    <a:pt x="40579" y="19128"/>
                  </a:lnTo>
                  <a:lnTo>
                    <a:pt x="2491" y="49803"/>
                  </a:lnTo>
                  <a:lnTo>
                    <a:pt x="0" y="57768"/>
                  </a:lnTo>
                  <a:lnTo>
                    <a:pt x="3472" y="75977"/>
                  </a:lnTo>
                  <a:lnTo>
                    <a:pt x="8843" y="83407"/>
                  </a:lnTo>
                  <a:lnTo>
                    <a:pt x="24169" y="94781"/>
                  </a:lnTo>
                  <a:lnTo>
                    <a:pt x="52528" y="107762"/>
                  </a:lnTo>
                  <a:lnTo>
                    <a:pt x="109205" y="120992"/>
                  </a:lnTo>
                  <a:lnTo>
                    <a:pt x="117935" y="126285"/>
                  </a:lnTo>
                  <a:lnTo>
                    <a:pt x="122586" y="133323"/>
                  </a:lnTo>
                  <a:lnTo>
                    <a:pt x="124635" y="150501"/>
                  </a:lnTo>
                  <a:lnTo>
                    <a:pt x="119210" y="179903"/>
                  </a:lnTo>
                  <a:lnTo>
                    <a:pt x="104606" y="205253"/>
                  </a:lnTo>
                  <a:lnTo>
                    <a:pt x="8275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49015" y="1317606"/>
              <a:ext cx="2139096" cy="314312"/>
            </a:xfrm>
            <a:custGeom>
              <a:avLst/>
              <a:gdLst/>
              <a:ahLst/>
              <a:cxnLst/>
              <a:rect l="0" t="0" r="0" b="0"/>
              <a:pathLst>
                <a:path w="2139096" h="314312">
                  <a:moveTo>
                    <a:pt x="1158135" y="166912"/>
                  </a:moveTo>
                  <a:lnTo>
                    <a:pt x="1176116" y="151271"/>
                  </a:lnTo>
                  <a:lnTo>
                    <a:pt x="1227876" y="132068"/>
                  </a:lnTo>
                  <a:lnTo>
                    <a:pt x="1280403" y="125064"/>
                  </a:lnTo>
                  <a:lnTo>
                    <a:pt x="1336583" y="110333"/>
                  </a:lnTo>
                  <a:lnTo>
                    <a:pt x="1387533" y="96637"/>
                  </a:lnTo>
                  <a:lnTo>
                    <a:pt x="1442657" y="85787"/>
                  </a:lnTo>
                  <a:lnTo>
                    <a:pt x="1504222" y="74687"/>
                  </a:lnTo>
                  <a:lnTo>
                    <a:pt x="1553661" y="64553"/>
                  </a:lnTo>
                  <a:lnTo>
                    <a:pt x="1607880" y="56616"/>
                  </a:lnTo>
                  <a:lnTo>
                    <a:pt x="1658331" y="47144"/>
                  </a:lnTo>
                  <a:lnTo>
                    <a:pt x="1712144" y="42518"/>
                  </a:lnTo>
                  <a:lnTo>
                    <a:pt x="1765133" y="35558"/>
                  </a:lnTo>
                  <a:lnTo>
                    <a:pt x="1817877" y="31676"/>
                  </a:lnTo>
                  <a:lnTo>
                    <a:pt x="1880867" y="23128"/>
                  </a:lnTo>
                  <a:lnTo>
                    <a:pt x="1931198" y="20584"/>
                  </a:lnTo>
                  <a:lnTo>
                    <a:pt x="1983156" y="19830"/>
                  </a:lnTo>
                  <a:lnTo>
                    <a:pt x="2034426" y="19607"/>
                  </a:lnTo>
                  <a:lnTo>
                    <a:pt x="2091145" y="16412"/>
                  </a:lnTo>
                  <a:lnTo>
                    <a:pt x="2136491" y="4862"/>
                  </a:lnTo>
                  <a:lnTo>
                    <a:pt x="2139095" y="2727"/>
                  </a:lnTo>
                  <a:lnTo>
                    <a:pt x="2136152" y="1303"/>
                  </a:lnTo>
                  <a:lnTo>
                    <a:pt x="2085230" y="0"/>
                  </a:lnTo>
                  <a:lnTo>
                    <a:pt x="2031423" y="6863"/>
                  </a:lnTo>
                  <a:lnTo>
                    <a:pt x="1975734" y="14154"/>
                  </a:lnTo>
                  <a:lnTo>
                    <a:pt x="1919674" y="19624"/>
                  </a:lnTo>
                  <a:lnTo>
                    <a:pt x="1866660" y="30756"/>
                  </a:lnTo>
                  <a:lnTo>
                    <a:pt x="1816457" y="38631"/>
                  </a:lnTo>
                  <a:lnTo>
                    <a:pt x="1762650" y="41357"/>
                  </a:lnTo>
                  <a:lnTo>
                    <a:pt x="1710774" y="51947"/>
                  </a:lnTo>
                  <a:lnTo>
                    <a:pt x="1650483" y="59715"/>
                  </a:lnTo>
                  <a:lnTo>
                    <a:pt x="1587448" y="69654"/>
                  </a:lnTo>
                  <a:lnTo>
                    <a:pt x="1535655" y="79763"/>
                  </a:lnTo>
                  <a:lnTo>
                    <a:pt x="1480712" y="87696"/>
                  </a:lnTo>
                  <a:lnTo>
                    <a:pt x="1419113" y="100819"/>
                  </a:lnTo>
                  <a:lnTo>
                    <a:pt x="1393448" y="104782"/>
                  </a:lnTo>
                  <a:lnTo>
                    <a:pt x="1342137" y="120151"/>
                  </a:lnTo>
                  <a:lnTo>
                    <a:pt x="1287548" y="129469"/>
                  </a:lnTo>
                  <a:lnTo>
                    <a:pt x="1234564" y="142575"/>
                  </a:lnTo>
                  <a:lnTo>
                    <a:pt x="1179038" y="153309"/>
                  </a:lnTo>
                  <a:lnTo>
                    <a:pt x="1116217" y="163214"/>
                  </a:lnTo>
                  <a:lnTo>
                    <a:pt x="1062724" y="169301"/>
                  </a:lnTo>
                  <a:lnTo>
                    <a:pt x="1007098" y="181422"/>
                  </a:lnTo>
                  <a:lnTo>
                    <a:pt x="952219" y="187845"/>
                  </a:lnTo>
                  <a:lnTo>
                    <a:pt x="889947" y="196863"/>
                  </a:lnTo>
                  <a:lnTo>
                    <a:pt x="827736" y="205410"/>
                  </a:lnTo>
                  <a:lnTo>
                    <a:pt x="772293" y="211431"/>
                  </a:lnTo>
                  <a:lnTo>
                    <a:pt x="721610" y="217950"/>
                  </a:lnTo>
                  <a:lnTo>
                    <a:pt x="660473" y="220407"/>
                  </a:lnTo>
                  <a:lnTo>
                    <a:pt x="609056" y="230944"/>
                  </a:lnTo>
                  <a:lnTo>
                    <a:pt x="554186" y="238702"/>
                  </a:lnTo>
                  <a:lnTo>
                    <a:pt x="497117" y="247470"/>
                  </a:lnTo>
                  <a:lnTo>
                    <a:pt x="436971" y="253534"/>
                  </a:lnTo>
                  <a:lnTo>
                    <a:pt x="385013" y="265651"/>
                  </a:lnTo>
                  <a:lnTo>
                    <a:pt x="324052" y="279668"/>
                  </a:lnTo>
                  <a:lnTo>
                    <a:pt x="269771" y="282121"/>
                  </a:lnTo>
                  <a:lnTo>
                    <a:pt x="213989" y="289842"/>
                  </a:lnTo>
                  <a:lnTo>
                    <a:pt x="161029" y="295699"/>
                  </a:lnTo>
                  <a:lnTo>
                    <a:pt x="110837" y="302186"/>
                  </a:lnTo>
                  <a:lnTo>
                    <a:pt x="55863" y="304637"/>
                  </a:lnTo>
                  <a:lnTo>
                    <a:pt x="0" y="31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6432911" y="2284472"/>
            <a:ext cx="3379649" cy="1274612"/>
            <a:chOff x="6432911" y="2284472"/>
            <a:chExt cx="3379649" cy="1274612"/>
          </a:xfrm>
        </p:grpSpPr>
        <p:sp>
          <p:nvSpPr>
            <p:cNvPr id="160" name="Freeform 159"/>
            <p:cNvSpPr/>
            <p:nvPr/>
          </p:nvSpPr>
          <p:spPr>
            <a:xfrm>
              <a:off x="6486398" y="3179606"/>
              <a:ext cx="20214" cy="357970"/>
            </a:xfrm>
            <a:custGeom>
              <a:avLst/>
              <a:gdLst/>
              <a:ahLst/>
              <a:cxnLst/>
              <a:rect l="0" t="0" r="0" b="0"/>
              <a:pathLst>
                <a:path w="20214" h="357970">
                  <a:moveTo>
                    <a:pt x="20213" y="0"/>
                  </a:moveTo>
                  <a:lnTo>
                    <a:pt x="3425" y="62280"/>
                  </a:lnTo>
                  <a:lnTo>
                    <a:pt x="0" y="119450"/>
                  </a:lnTo>
                  <a:lnTo>
                    <a:pt x="4912" y="175543"/>
                  </a:lnTo>
                  <a:lnTo>
                    <a:pt x="8270" y="226318"/>
                  </a:lnTo>
                  <a:lnTo>
                    <a:pt x="14855" y="280227"/>
                  </a:lnTo>
                  <a:lnTo>
                    <a:pt x="19155" y="337760"/>
                  </a:lnTo>
                  <a:lnTo>
                    <a:pt x="2021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54010" y="3137492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16931" y="55141"/>
                  </a:lnTo>
                  <a:lnTo>
                    <a:pt x="12425" y="109145"/>
                  </a:lnTo>
                  <a:lnTo>
                    <a:pt x="3668" y="169738"/>
                  </a:lnTo>
                  <a:lnTo>
                    <a:pt x="1087" y="231487"/>
                  </a:lnTo>
                  <a:lnTo>
                    <a:pt x="322" y="292417"/>
                  </a:lnTo>
                  <a:lnTo>
                    <a:pt x="64" y="34675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432911" y="3211191"/>
              <a:ext cx="357970" cy="105286"/>
            </a:xfrm>
            <a:custGeom>
              <a:avLst/>
              <a:gdLst/>
              <a:ahLst/>
              <a:cxnLst/>
              <a:rect l="0" t="0" r="0" b="0"/>
              <a:pathLst>
                <a:path w="357970" h="105286">
                  <a:moveTo>
                    <a:pt x="357969" y="0"/>
                  </a:moveTo>
                  <a:lnTo>
                    <a:pt x="299353" y="20244"/>
                  </a:lnTo>
                  <a:lnTo>
                    <a:pt x="236774" y="38921"/>
                  </a:lnTo>
                  <a:lnTo>
                    <a:pt x="184279" y="56116"/>
                  </a:lnTo>
                  <a:lnTo>
                    <a:pt x="128301" y="69140"/>
                  </a:lnTo>
                  <a:lnTo>
                    <a:pt x="64816" y="87599"/>
                  </a:lnTo>
                  <a:lnTo>
                    <a:pt x="11771" y="1021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443440" y="3369119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267766" y="5589"/>
                  </a:lnTo>
                  <a:lnTo>
                    <a:pt x="221798" y="14654"/>
                  </a:lnTo>
                  <a:lnTo>
                    <a:pt x="165544" y="24749"/>
                  </a:lnTo>
                  <a:lnTo>
                    <a:pt x="110011" y="35149"/>
                  </a:lnTo>
                  <a:lnTo>
                    <a:pt x="54486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46092" y="3327005"/>
              <a:ext cx="173665" cy="232079"/>
            </a:xfrm>
            <a:custGeom>
              <a:avLst/>
              <a:gdLst/>
              <a:ahLst/>
              <a:cxnLst/>
              <a:rect l="0" t="0" r="0" b="0"/>
              <a:pathLst>
                <a:path w="173665" h="232079">
                  <a:moveTo>
                    <a:pt x="113245" y="10528"/>
                  </a:moveTo>
                  <a:lnTo>
                    <a:pt x="89198" y="20103"/>
                  </a:lnTo>
                  <a:lnTo>
                    <a:pt x="53651" y="49932"/>
                  </a:lnTo>
                  <a:lnTo>
                    <a:pt x="20540" y="105971"/>
                  </a:lnTo>
                  <a:lnTo>
                    <a:pt x="6098" y="137073"/>
                  </a:lnTo>
                  <a:lnTo>
                    <a:pt x="0" y="174105"/>
                  </a:lnTo>
                  <a:lnTo>
                    <a:pt x="4811" y="197873"/>
                  </a:lnTo>
                  <a:lnTo>
                    <a:pt x="9370" y="209124"/>
                  </a:lnTo>
                  <a:lnTo>
                    <a:pt x="17089" y="217795"/>
                  </a:lnTo>
                  <a:lnTo>
                    <a:pt x="38143" y="230549"/>
                  </a:lnTo>
                  <a:lnTo>
                    <a:pt x="49139" y="232078"/>
                  </a:lnTo>
                  <a:lnTo>
                    <a:pt x="70716" y="227538"/>
                  </a:lnTo>
                  <a:lnTo>
                    <a:pt x="111993" y="205559"/>
                  </a:lnTo>
                  <a:lnTo>
                    <a:pt x="151222" y="171767"/>
                  </a:lnTo>
                  <a:lnTo>
                    <a:pt x="167131" y="145260"/>
                  </a:lnTo>
                  <a:lnTo>
                    <a:pt x="173664" y="109591"/>
                  </a:lnTo>
                  <a:lnTo>
                    <a:pt x="167467" y="64022"/>
                  </a:lnTo>
                  <a:lnTo>
                    <a:pt x="157127" y="33007"/>
                  </a:lnTo>
                  <a:lnTo>
                    <a:pt x="140935" y="10820"/>
                  </a:lnTo>
                  <a:lnTo>
                    <a:pt x="1237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077355" y="3137492"/>
              <a:ext cx="92553" cy="389555"/>
            </a:xfrm>
            <a:custGeom>
              <a:avLst/>
              <a:gdLst/>
              <a:ahLst/>
              <a:cxnLst/>
              <a:rect l="0" t="0" r="0" b="0"/>
              <a:pathLst>
                <a:path w="92553" h="389555">
                  <a:moveTo>
                    <a:pt x="92552" y="389554"/>
                  </a:moveTo>
                  <a:lnTo>
                    <a:pt x="74592" y="335679"/>
                  </a:lnTo>
                  <a:lnTo>
                    <a:pt x="64004" y="291435"/>
                  </a:lnTo>
                  <a:lnTo>
                    <a:pt x="52961" y="231401"/>
                  </a:lnTo>
                  <a:lnTo>
                    <a:pt x="36595" y="178246"/>
                  </a:lnTo>
                  <a:lnTo>
                    <a:pt x="12783" y="117103"/>
                  </a:lnTo>
                  <a:lnTo>
                    <a:pt x="1102" y="70834"/>
                  </a:lnTo>
                  <a:lnTo>
                    <a:pt x="0" y="57751"/>
                  </a:lnTo>
                  <a:lnTo>
                    <a:pt x="5014" y="36976"/>
                  </a:lnTo>
                  <a:lnTo>
                    <a:pt x="9627" y="28160"/>
                  </a:lnTo>
                  <a:lnTo>
                    <a:pt x="24110" y="15245"/>
                  </a:lnTo>
                  <a:lnTo>
                    <a:pt x="41076" y="6776"/>
                  </a:lnTo>
                  <a:lnTo>
                    <a:pt x="71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54093" y="330594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5468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342058" y="3226659"/>
              <a:ext cx="160949" cy="195103"/>
            </a:xfrm>
            <a:custGeom>
              <a:avLst/>
              <a:gdLst/>
              <a:ahLst/>
              <a:cxnLst/>
              <a:rect l="0" t="0" r="0" b="0"/>
              <a:pathLst>
                <a:path w="160949" h="195103">
                  <a:moveTo>
                    <a:pt x="154232" y="5589"/>
                  </a:moveTo>
                  <a:lnTo>
                    <a:pt x="137464" y="0"/>
                  </a:lnTo>
                  <a:lnTo>
                    <a:pt x="119874" y="376"/>
                  </a:lnTo>
                  <a:lnTo>
                    <a:pt x="61233" y="14478"/>
                  </a:lnTo>
                  <a:lnTo>
                    <a:pt x="12726" y="38237"/>
                  </a:lnTo>
                  <a:lnTo>
                    <a:pt x="3742" y="44902"/>
                  </a:lnTo>
                  <a:lnTo>
                    <a:pt x="93" y="52855"/>
                  </a:lnTo>
                  <a:lnTo>
                    <a:pt x="0" y="61666"/>
                  </a:lnTo>
                  <a:lnTo>
                    <a:pt x="2278" y="71050"/>
                  </a:lnTo>
                  <a:lnTo>
                    <a:pt x="8476" y="78476"/>
                  </a:lnTo>
                  <a:lnTo>
                    <a:pt x="27840" y="89846"/>
                  </a:lnTo>
                  <a:lnTo>
                    <a:pt x="88858" y="102083"/>
                  </a:lnTo>
                  <a:lnTo>
                    <a:pt x="142244" y="119292"/>
                  </a:lnTo>
                  <a:lnTo>
                    <a:pt x="159042" y="130603"/>
                  </a:lnTo>
                  <a:lnTo>
                    <a:pt x="160948" y="136895"/>
                  </a:lnTo>
                  <a:lnTo>
                    <a:pt x="158709" y="143429"/>
                  </a:lnTo>
                  <a:lnTo>
                    <a:pt x="135489" y="170727"/>
                  </a:lnTo>
                  <a:lnTo>
                    <a:pt x="104095" y="186060"/>
                  </a:lnTo>
                  <a:lnTo>
                    <a:pt x="59476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560924" y="3021678"/>
              <a:ext cx="9066" cy="326385"/>
            </a:xfrm>
            <a:custGeom>
              <a:avLst/>
              <a:gdLst/>
              <a:ahLst/>
              <a:cxnLst/>
              <a:rect l="0" t="0" r="0" b="0"/>
              <a:pathLst>
                <a:path w="9066" h="326385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8472" y="170127"/>
                  </a:lnTo>
                  <a:lnTo>
                    <a:pt x="8889" y="221594"/>
                  </a:lnTo>
                  <a:lnTo>
                    <a:pt x="9013" y="270769"/>
                  </a:lnTo>
                  <a:lnTo>
                    <a:pt x="906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64704" y="3105906"/>
              <a:ext cx="189515" cy="52644"/>
            </a:xfrm>
            <a:custGeom>
              <a:avLst/>
              <a:gdLst/>
              <a:ahLst/>
              <a:cxnLst/>
              <a:rect l="0" t="0" r="0" b="0"/>
              <a:pathLst>
                <a:path w="189515" h="52644">
                  <a:moveTo>
                    <a:pt x="189514" y="0"/>
                  </a:moveTo>
                  <a:lnTo>
                    <a:pt x="134372" y="14655"/>
                  </a:lnTo>
                  <a:lnTo>
                    <a:pt x="77409" y="28198"/>
                  </a:lnTo>
                  <a:lnTo>
                    <a:pt x="27336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57145" y="3179606"/>
              <a:ext cx="130209" cy="188134"/>
            </a:xfrm>
            <a:custGeom>
              <a:avLst/>
              <a:gdLst/>
              <a:ahLst/>
              <a:cxnLst/>
              <a:rect l="0" t="0" r="0" b="0"/>
              <a:pathLst>
                <a:path w="130209" h="188134">
                  <a:moveTo>
                    <a:pt x="18129" y="63171"/>
                  </a:moveTo>
                  <a:lnTo>
                    <a:pt x="6951" y="79938"/>
                  </a:lnTo>
                  <a:lnTo>
                    <a:pt x="0" y="112722"/>
                  </a:lnTo>
                  <a:lnTo>
                    <a:pt x="3529" y="146483"/>
                  </a:lnTo>
                  <a:lnTo>
                    <a:pt x="17573" y="178713"/>
                  </a:lnTo>
                  <a:lnTo>
                    <a:pt x="24778" y="184653"/>
                  </a:lnTo>
                  <a:lnTo>
                    <a:pt x="33091" y="187442"/>
                  </a:lnTo>
                  <a:lnTo>
                    <a:pt x="42141" y="188133"/>
                  </a:lnTo>
                  <a:lnTo>
                    <a:pt x="58437" y="182660"/>
                  </a:lnTo>
                  <a:lnTo>
                    <a:pt x="87963" y="160083"/>
                  </a:lnTo>
                  <a:lnTo>
                    <a:pt x="121337" y="104550"/>
                  </a:lnTo>
                  <a:lnTo>
                    <a:pt x="130208" y="67892"/>
                  </a:lnTo>
                  <a:lnTo>
                    <a:pt x="125117" y="17389"/>
                  </a:lnTo>
                  <a:lnTo>
                    <a:pt x="1234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818678" y="2953934"/>
              <a:ext cx="148058" cy="404827"/>
            </a:xfrm>
            <a:custGeom>
              <a:avLst/>
              <a:gdLst/>
              <a:ahLst/>
              <a:cxnLst/>
              <a:rect l="0" t="0" r="0" b="0"/>
              <a:pathLst>
                <a:path w="148058" h="404827">
                  <a:moveTo>
                    <a:pt x="140866" y="257257"/>
                  </a:moveTo>
                  <a:lnTo>
                    <a:pt x="122885" y="241616"/>
                  </a:lnTo>
                  <a:lnTo>
                    <a:pt x="105969" y="233538"/>
                  </a:lnTo>
                  <a:lnTo>
                    <a:pt x="96544" y="233256"/>
                  </a:lnTo>
                  <a:lnTo>
                    <a:pt x="76713" y="239181"/>
                  </a:lnTo>
                  <a:lnTo>
                    <a:pt x="51408" y="255671"/>
                  </a:lnTo>
                  <a:lnTo>
                    <a:pt x="29092" y="280964"/>
                  </a:lnTo>
                  <a:lnTo>
                    <a:pt x="1149" y="341718"/>
                  </a:lnTo>
                  <a:lnTo>
                    <a:pt x="0" y="362646"/>
                  </a:lnTo>
                  <a:lnTo>
                    <a:pt x="4559" y="382475"/>
                  </a:lnTo>
                  <a:lnTo>
                    <a:pt x="14384" y="399087"/>
                  </a:lnTo>
                  <a:lnTo>
                    <a:pt x="21450" y="403283"/>
                  </a:lnTo>
                  <a:lnTo>
                    <a:pt x="38659" y="404826"/>
                  </a:lnTo>
                  <a:lnTo>
                    <a:pt x="54886" y="398492"/>
                  </a:lnTo>
                  <a:lnTo>
                    <a:pt x="69897" y="386709"/>
                  </a:lnTo>
                  <a:lnTo>
                    <a:pt x="90333" y="360344"/>
                  </a:lnTo>
                  <a:lnTo>
                    <a:pt x="117732" y="304021"/>
                  </a:lnTo>
                  <a:lnTo>
                    <a:pt x="136253" y="242535"/>
                  </a:lnTo>
                  <a:lnTo>
                    <a:pt x="148057" y="180996"/>
                  </a:lnTo>
                  <a:lnTo>
                    <a:pt x="147286" y="136395"/>
                  </a:lnTo>
                  <a:lnTo>
                    <a:pt x="142134" y="84295"/>
                  </a:lnTo>
                  <a:lnTo>
                    <a:pt x="139947" y="30113"/>
                  </a:lnTo>
                  <a:lnTo>
                    <a:pt x="135388" y="6566"/>
                  </a:lnTo>
                  <a:lnTo>
                    <a:pt x="131365" y="1222"/>
                  </a:lnTo>
                  <a:lnTo>
                    <a:pt x="126343" y="0"/>
                  </a:lnTo>
                  <a:lnTo>
                    <a:pt x="120655" y="1524"/>
                  </a:lnTo>
                  <a:lnTo>
                    <a:pt x="116863" y="7220"/>
                  </a:lnTo>
                  <a:lnTo>
                    <a:pt x="104690" y="62922"/>
                  </a:lnTo>
                  <a:lnTo>
                    <a:pt x="101095" y="117311"/>
                  </a:lnTo>
                  <a:lnTo>
                    <a:pt x="107317" y="173115"/>
                  </a:lnTo>
                  <a:lnTo>
                    <a:pt x="110748" y="201143"/>
                  </a:lnTo>
                  <a:lnTo>
                    <a:pt x="128894" y="254145"/>
                  </a:lnTo>
                  <a:lnTo>
                    <a:pt x="140866" y="299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009482" y="3080364"/>
              <a:ext cx="120577" cy="225585"/>
            </a:xfrm>
            <a:custGeom>
              <a:avLst/>
              <a:gdLst/>
              <a:ahLst/>
              <a:cxnLst/>
              <a:rect l="0" t="0" r="0" b="0"/>
              <a:pathLst>
                <a:path w="120577" h="225585">
                  <a:moveTo>
                    <a:pt x="23761" y="130827"/>
                  </a:moveTo>
                  <a:lnTo>
                    <a:pt x="41742" y="115186"/>
                  </a:lnTo>
                  <a:lnTo>
                    <a:pt x="82324" y="90394"/>
                  </a:lnTo>
                  <a:lnTo>
                    <a:pt x="110112" y="62616"/>
                  </a:lnTo>
                  <a:lnTo>
                    <a:pt x="119852" y="44359"/>
                  </a:lnTo>
                  <a:lnTo>
                    <a:pt x="120576" y="34578"/>
                  </a:lnTo>
                  <a:lnTo>
                    <a:pt x="115143" y="14350"/>
                  </a:lnTo>
                  <a:lnTo>
                    <a:pt x="108079" y="7552"/>
                  </a:lnTo>
                  <a:lnTo>
                    <a:pt x="87753" y="0"/>
                  </a:lnTo>
                  <a:lnTo>
                    <a:pt x="66239" y="2882"/>
                  </a:lnTo>
                  <a:lnTo>
                    <a:pt x="37518" y="17658"/>
                  </a:lnTo>
                  <a:lnTo>
                    <a:pt x="22857" y="31397"/>
                  </a:lnTo>
                  <a:lnTo>
                    <a:pt x="0" y="78956"/>
                  </a:lnTo>
                  <a:lnTo>
                    <a:pt x="84" y="121177"/>
                  </a:lnTo>
                  <a:lnTo>
                    <a:pt x="7517" y="159554"/>
                  </a:lnTo>
                  <a:lnTo>
                    <a:pt x="22718" y="187562"/>
                  </a:lnTo>
                  <a:lnTo>
                    <a:pt x="55347" y="225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159585" y="3116446"/>
              <a:ext cx="129778" cy="189503"/>
            </a:xfrm>
            <a:custGeom>
              <a:avLst/>
              <a:gdLst/>
              <a:ahLst/>
              <a:cxnLst/>
              <a:rect l="0" t="0" r="0" b="0"/>
              <a:pathLst>
                <a:path w="129778" h="189503">
                  <a:moveTo>
                    <a:pt x="0" y="52631"/>
                  </a:moveTo>
                  <a:lnTo>
                    <a:pt x="0" y="111248"/>
                  </a:lnTo>
                  <a:lnTo>
                    <a:pt x="6066" y="149998"/>
                  </a:lnTo>
                  <a:lnTo>
                    <a:pt x="5215" y="149128"/>
                  </a:lnTo>
                  <a:lnTo>
                    <a:pt x="3477" y="145038"/>
                  </a:lnTo>
                  <a:lnTo>
                    <a:pt x="458" y="83792"/>
                  </a:lnTo>
                  <a:lnTo>
                    <a:pt x="5680" y="33570"/>
                  </a:lnTo>
                  <a:lnTo>
                    <a:pt x="20270" y="6169"/>
                  </a:lnTo>
                  <a:lnTo>
                    <a:pt x="28722" y="1770"/>
                  </a:lnTo>
                  <a:lnTo>
                    <a:pt x="50589" y="0"/>
                  </a:lnTo>
                  <a:lnTo>
                    <a:pt x="69668" y="6233"/>
                  </a:lnTo>
                  <a:lnTo>
                    <a:pt x="78031" y="11171"/>
                  </a:lnTo>
                  <a:lnTo>
                    <a:pt x="90443" y="26016"/>
                  </a:lnTo>
                  <a:lnTo>
                    <a:pt x="115435" y="84653"/>
                  </a:lnTo>
                  <a:lnTo>
                    <a:pt x="129777" y="126417"/>
                  </a:lnTo>
                  <a:lnTo>
                    <a:pt x="126342" y="189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333394" y="2853222"/>
              <a:ext cx="14242" cy="357970"/>
            </a:xfrm>
            <a:custGeom>
              <a:avLst/>
              <a:gdLst/>
              <a:ahLst/>
              <a:cxnLst/>
              <a:rect l="0" t="0" r="0" b="0"/>
              <a:pathLst>
                <a:path w="14242" h="357970">
                  <a:moveTo>
                    <a:pt x="5176" y="0"/>
                  </a:moveTo>
                  <a:lnTo>
                    <a:pt x="14241" y="58617"/>
                  </a:lnTo>
                  <a:lnTo>
                    <a:pt x="4059" y="121453"/>
                  </a:lnTo>
                  <a:lnTo>
                    <a:pt x="0" y="154585"/>
                  </a:lnTo>
                  <a:lnTo>
                    <a:pt x="3122" y="211530"/>
                  </a:lnTo>
                  <a:lnTo>
                    <a:pt x="5737" y="264797"/>
                  </a:lnTo>
                  <a:lnTo>
                    <a:pt x="10269" y="322191"/>
                  </a:lnTo>
                  <a:lnTo>
                    <a:pt x="517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254342" y="2969036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95646" y="19128"/>
                  </a:lnTo>
                  <a:lnTo>
                    <a:pt x="41596" y="40000"/>
                  </a:lnTo>
                  <a:lnTo>
                    <a:pt x="18487" y="4819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421148" y="3000621"/>
              <a:ext cx="138246" cy="210571"/>
            </a:xfrm>
            <a:custGeom>
              <a:avLst/>
              <a:gdLst/>
              <a:ahLst/>
              <a:cxnLst/>
              <a:rect l="0" t="0" r="0" b="0"/>
              <a:pathLst>
                <a:path w="138246" h="210571">
                  <a:moveTo>
                    <a:pt x="106935" y="0"/>
                  </a:moveTo>
                  <a:lnTo>
                    <a:pt x="55910" y="14573"/>
                  </a:lnTo>
                  <a:lnTo>
                    <a:pt x="18087" y="39404"/>
                  </a:lnTo>
                  <a:lnTo>
                    <a:pt x="930" y="65488"/>
                  </a:lnTo>
                  <a:lnTo>
                    <a:pt x="0" y="74074"/>
                  </a:lnTo>
                  <a:lnTo>
                    <a:pt x="5206" y="89854"/>
                  </a:lnTo>
                  <a:lnTo>
                    <a:pt x="12210" y="94998"/>
                  </a:lnTo>
                  <a:lnTo>
                    <a:pt x="64594" y="109520"/>
                  </a:lnTo>
                  <a:lnTo>
                    <a:pt x="112956" y="124146"/>
                  </a:lnTo>
                  <a:lnTo>
                    <a:pt x="131447" y="135505"/>
                  </a:lnTo>
                  <a:lnTo>
                    <a:pt x="136145" y="142979"/>
                  </a:lnTo>
                  <a:lnTo>
                    <a:pt x="138245" y="160643"/>
                  </a:lnTo>
                  <a:lnTo>
                    <a:pt x="134827" y="167927"/>
                  </a:lnTo>
                  <a:lnTo>
                    <a:pt x="94533" y="197618"/>
                  </a:lnTo>
                  <a:lnTo>
                    <a:pt x="74517" y="204814"/>
                  </a:lnTo>
                  <a:lnTo>
                    <a:pt x="4376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696538" y="2905865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2914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686010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96538" y="3042735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98469" y="3120"/>
                  </a:lnTo>
                  <a:lnTo>
                    <a:pt x="39338" y="9065"/>
                  </a:lnTo>
                  <a:lnTo>
                    <a:pt x="202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996276" y="2453139"/>
              <a:ext cx="16119" cy="284271"/>
            </a:xfrm>
            <a:custGeom>
              <a:avLst/>
              <a:gdLst/>
              <a:ahLst/>
              <a:cxnLst/>
              <a:rect l="0" t="0" r="0" b="0"/>
              <a:pathLst>
                <a:path w="16119" h="284271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0968" y="102552"/>
                  </a:lnTo>
                  <a:lnTo>
                    <a:pt x="6997" y="158081"/>
                  </a:lnTo>
                  <a:lnTo>
                    <a:pt x="11457" y="214110"/>
                  </a:lnTo>
                  <a:lnTo>
                    <a:pt x="15504" y="271796"/>
                  </a:lnTo>
                  <a:lnTo>
                    <a:pt x="1611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117679" y="2632124"/>
              <a:ext cx="39655" cy="147400"/>
            </a:xfrm>
            <a:custGeom>
              <a:avLst/>
              <a:gdLst/>
              <a:ahLst/>
              <a:cxnLst/>
              <a:rect l="0" t="0" r="0" b="0"/>
              <a:pathLst>
                <a:path w="39655" h="147400">
                  <a:moveTo>
                    <a:pt x="0" y="0"/>
                  </a:moveTo>
                  <a:lnTo>
                    <a:pt x="9575" y="24047"/>
                  </a:lnTo>
                  <a:lnTo>
                    <a:pt x="33814" y="65182"/>
                  </a:lnTo>
                  <a:lnTo>
                    <a:pt x="39654" y="106531"/>
                  </a:lnTo>
                  <a:lnTo>
                    <a:pt x="37901" y="12650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309387" y="2368911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48931"/>
                  </a:lnTo>
                  <a:lnTo>
                    <a:pt x="1574" y="96777"/>
                  </a:lnTo>
                  <a:lnTo>
                    <a:pt x="12587" y="159757"/>
                  </a:lnTo>
                  <a:lnTo>
                    <a:pt x="17622" y="217257"/>
                  </a:lnTo>
                  <a:lnTo>
                    <a:pt x="18617" y="267437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138735" y="2463668"/>
              <a:ext cx="189515" cy="101325"/>
            </a:xfrm>
            <a:custGeom>
              <a:avLst/>
              <a:gdLst/>
              <a:ahLst/>
              <a:cxnLst/>
              <a:rect l="0" t="0" r="0" b="0"/>
              <a:pathLst>
                <a:path w="189515" h="101325">
                  <a:moveTo>
                    <a:pt x="189514" y="42114"/>
                  </a:moveTo>
                  <a:lnTo>
                    <a:pt x="135639" y="61242"/>
                  </a:lnTo>
                  <a:lnTo>
                    <a:pt x="78477" y="91917"/>
                  </a:lnTo>
                  <a:lnTo>
                    <a:pt x="37941" y="101324"/>
                  </a:lnTo>
                  <a:lnTo>
                    <a:pt x="27634" y="99135"/>
                  </a:lnTo>
                  <a:lnTo>
                    <a:pt x="19592" y="94166"/>
                  </a:lnTo>
                  <a:lnTo>
                    <a:pt x="13062" y="87344"/>
                  </a:lnTo>
                  <a:lnTo>
                    <a:pt x="5806" y="64166"/>
                  </a:lnTo>
                  <a:lnTo>
                    <a:pt x="1721" y="275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349306" y="2353582"/>
              <a:ext cx="121152" cy="289072"/>
            </a:xfrm>
            <a:custGeom>
              <a:avLst/>
              <a:gdLst/>
              <a:ahLst/>
              <a:cxnLst/>
              <a:rect l="0" t="0" r="0" b="0"/>
              <a:pathLst>
                <a:path w="121152" h="289072">
                  <a:moveTo>
                    <a:pt x="0" y="25858"/>
                  </a:moveTo>
                  <a:lnTo>
                    <a:pt x="61110" y="7900"/>
                  </a:lnTo>
                  <a:lnTo>
                    <a:pt x="94146" y="0"/>
                  </a:lnTo>
                  <a:lnTo>
                    <a:pt x="115541" y="1887"/>
                  </a:lnTo>
                  <a:lnTo>
                    <a:pt x="120312" y="6368"/>
                  </a:lnTo>
                  <a:lnTo>
                    <a:pt x="121151" y="12865"/>
                  </a:lnTo>
                  <a:lnTo>
                    <a:pt x="109280" y="74147"/>
                  </a:lnTo>
                  <a:lnTo>
                    <a:pt x="106074" y="134096"/>
                  </a:lnTo>
                  <a:lnTo>
                    <a:pt x="99852" y="196327"/>
                  </a:lnTo>
                  <a:lnTo>
                    <a:pt x="88527" y="251340"/>
                  </a:lnTo>
                  <a:lnTo>
                    <a:pt x="84228" y="289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28290" y="2284472"/>
              <a:ext cx="186218" cy="328356"/>
            </a:xfrm>
            <a:custGeom>
              <a:avLst/>
              <a:gdLst/>
              <a:ahLst/>
              <a:cxnLst/>
              <a:rect l="0" t="0" r="0" b="0"/>
              <a:pathLst>
                <a:path w="186218" h="328356">
                  <a:moveTo>
                    <a:pt x="0" y="105497"/>
                  </a:moveTo>
                  <a:lnTo>
                    <a:pt x="20244" y="61534"/>
                  </a:lnTo>
                  <a:lnTo>
                    <a:pt x="47326" y="22073"/>
                  </a:lnTo>
                  <a:lnTo>
                    <a:pt x="65487" y="5638"/>
                  </a:lnTo>
                  <a:lnTo>
                    <a:pt x="76414" y="1490"/>
                  </a:lnTo>
                  <a:lnTo>
                    <a:pt x="101032" y="0"/>
                  </a:lnTo>
                  <a:lnTo>
                    <a:pt x="135610" y="11327"/>
                  </a:lnTo>
                  <a:lnTo>
                    <a:pt x="151128" y="26209"/>
                  </a:lnTo>
                  <a:lnTo>
                    <a:pt x="170623" y="64359"/>
                  </a:lnTo>
                  <a:lnTo>
                    <a:pt x="186217" y="127606"/>
                  </a:lnTo>
                  <a:lnTo>
                    <a:pt x="183273" y="188503"/>
                  </a:lnTo>
                  <a:lnTo>
                    <a:pt x="163021" y="247281"/>
                  </a:lnTo>
                  <a:lnTo>
                    <a:pt x="129598" y="304799"/>
                  </a:lnTo>
                  <a:lnTo>
                    <a:pt x="109462" y="320027"/>
                  </a:lnTo>
                  <a:lnTo>
                    <a:pt x="86084" y="328355"/>
                  </a:lnTo>
                  <a:lnTo>
                    <a:pt x="63995" y="328157"/>
                  </a:lnTo>
                  <a:lnTo>
                    <a:pt x="45600" y="321050"/>
                  </a:lnTo>
                  <a:lnTo>
                    <a:pt x="37419" y="315879"/>
                  </a:lnTo>
                  <a:lnTo>
                    <a:pt x="25209" y="300776"/>
                  </a:lnTo>
                  <a:lnTo>
                    <a:pt x="20316" y="291835"/>
                  </a:lnTo>
                  <a:lnTo>
                    <a:pt x="17998" y="272541"/>
                  </a:lnTo>
                  <a:lnTo>
                    <a:pt x="22037" y="253438"/>
                  </a:lnTo>
                  <a:lnTo>
                    <a:pt x="31631" y="237149"/>
                  </a:lnTo>
                  <a:lnTo>
                    <a:pt x="39805" y="231869"/>
                  </a:lnTo>
                  <a:lnTo>
                    <a:pt x="73665" y="224439"/>
                  </a:lnTo>
                  <a:lnTo>
                    <a:pt x="123909" y="225048"/>
                  </a:lnTo>
                  <a:lnTo>
                    <a:pt x="168456" y="231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022922" y="2684766"/>
              <a:ext cx="789638" cy="221100"/>
            </a:xfrm>
            <a:custGeom>
              <a:avLst/>
              <a:gdLst/>
              <a:ahLst/>
              <a:cxnLst/>
              <a:rect l="0" t="0" r="0" b="0"/>
              <a:pathLst>
                <a:path w="789638" h="221100">
                  <a:moveTo>
                    <a:pt x="789637" y="0"/>
                  </a:moveTo>
                  <a:lnTo>
                    <a:pt x="772869" y="11179"/>
                  </a:lnTo>
                  <a:lnTo>
                    <a:pt x="721291" y="20276"/>
                  </a:lnTo>
                  <a:lnTo>
                    <a:pt x="658411" y="35455"/>
                  </a:lnTo>
                  <a:lnTo>
                    <a:pt x="602192" y="49204"/>
                  </a:lnTo>
                  <a:lnTo>
                    <a:pt x="539095" y="63186"/>
                  </a:lnTo>
                  <a:lnTo>
                    <a:pt x="481225" y="77212"/>
                  </a:lnTo>
                  <a:lnTo>
                    <a:pt x="419000" y="94757"/>
                  </a:lnTo>
                  <a:lnTo>
                    <a:pt x="356734" y="113474"/>
                  </a:lnTo>
                  <a:lnTo>
                    <a:pt x="309900" y="130068"/>
                  </a:lnTo>
                  <a:lnTo>
                    <a:pt x="247912" y="146749"/>
                  </a:lnTo>
                  <a:lnTo>
                    <a:pt x="190000" y="161309"/>
                  </a:lnTo>
                  <a:lnTo>
                    <a:pt x="129471" y="182686"/>
                  </a:lnTo>
                  <a:lnTo>
                    <a:pt x="80736" y="195549"/>
                  </a:lnTo>
                  <a:lnTo>
                    <a:pt x="27993" y="21037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088186" y="2926922"/>
              <a:ext cx="183082" cy="308164"/>
            </a:xfrm>
            <a:custGeom>
              <a:avLst/>
              <a:gdLst/>
              <a:ahLst/>
              <a:cxnLst/>
              <a:rect l="0" t="0" r="0" b="0"/>
              <a:pathLst>
                <a:path w="183082" h="308164">
                  <a:moveTo>
                    <a:pt x="82135" y="0"/>
                  </a:moveTo>
                  <a:lnTo>
                    <a:pt x="65325" y="19150"/>
                  </a:lnTo>
                  <a:lnTo>
                    <a:pt x="38226" y="73217"/>
                  </a:lnTo>
                  <a:lnTo>
                    <a:pt x="19190" y="129398"/>
                  </a:lnTo>
                  <a:lnTo>
                    <a:pt x="2616" y="189699"/>
                  </a:lnTo>
                  <a:lnTo>
                    <a:pt x="0" y="215722"/>
                  </a:lnTo>
                  <a:lnTo>
                    <a:pt x="9705" y="256680"/>
                  </a:lnTo>
                  <a:lnTo>
                    <a:pt x="24208" y="278247"/>
                  </a:lnTo>
                  <a:lnTo>
                    <a:pt x="42352" y="294461"/>
                  </a:lnTo>
                  <a:lnTo>
                    <a:pt x="62114" y="305566"/>
                  </a:lnTo>
                  <a:lnTo>
                    <a:pt x="82596" y="308163"/>
                  </a:lnTo>
                  <a:lnTo>
                    <a:pt x="103397" y="304247"/>
                  </a:lnTo>
                  <a:lnTo>
                    <a:pt x="124340" y="294708"/>
                  </a:lnTo>
                  <a:lnTo>
                    <a:pt x="150272" y="270595"/>
                  </a:lnTo>
                  <a:lnTo>
                    <a:pt x="172774" y="241223"/>
                  </a:lnTo>
                  <a:lnTo>
                    <a:pt x="180911" y="217565"/>
                  </a:lnTo>
                  <a:lnTo>
                    <a:pt x="183081" y="204705"/>
                  </a:lnTo>
                  <a:lnTo>
                    <a:pt x="179252" y="184177"/>
                  </a:lnTo>
                  <a:lnTo>
                    <a:pt x="174956" y="175427"/>
                  </a:lnTo>
                  <a:lnTo>
                    <a:pt x="160823" y="162585"/>
                  </a:lnTo>
                  <a:lnTo>
                    <a:pt x="152142" y="157523"/>
                  </a:lnTo>
                  <a:lnTo>
                    <a:pt x="130017" y="155018"/>
                  </a:lnTo>
                  <a:lnTo>
                    <a:pt x="105755" y="158974"/>
                  </a:lnTo>
                  <a:lnTo>
                    <a:pt x="43756" y="191391"/>
                  </a:lnTo>
                  <a:lnTo>
                    <a:pt x="2949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470058" y="2863751"/>
              <a:ext cx="26647" cy="242156"/>
            </a:xfrm>
            <a:custGeom>
              <a:avLst/>
              <a:gdLst/>
              <a:ahLst/>
              <a:cxnLst/>
              <a:rect l="0" t="0" r="0" b="0"/>
              <a:pathLst>
                <a:path w="26647" h="24215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8574" y="147745"/>
                  </a:lnTo>
                  <a:lnTo>
                    <a:pt x="20216" y="203619"/>
                  </a:lnTo>
                  <a:lnTo>
                    <a:pt x="2664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296663" y="2895336"/>
              <a:ext cx="178985" cy="130390"/>
            </a:xfrm>
            <a:custGeom>
              <a:avLst/>
              <a:gdLst/>
              <a:ahLst/>
              <a:cxnLst/>
              <a:rect l="0" t="0" r="0" b="0"/>
              <a:pathLst>
                <a:path w="178985" h="130390">
                  <a:moveTo>
                    <a:pt x="178984" y="63171"/>
                  </a:moveTo>
                  <a:lnTo>
                    <a:pt x="135022" y="83415"/>
                  </a:lnTo>
                  <a:lnTo>
                    <a:pt x="72616" y="121604"/>
                  </a:lnTo>
                  <a:lnTo>
                    <a:pt x="52161" y="129306"/>
                  </a:lnTo>
                  <a:lnTo>
                    <a:pt x="31372" y="130389"/>
                  </a:lnTo>
                  <a:lnTo>
                    <a:pt x="20914" y="129040"/>
                  </a:lnTo>
                  <a:lnTo>
                    <a:pt x="15112" y="122292"/>
                  </a:lnTo>
                  <a:lnTo>
                    <a:pt x="11367" y="86018"/>
                  </a:lnTo>
                  <a:lnTo>
                    <a:pt x="5050" y="229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7454176" y="1810901"/>
            <a:ext cx="758841" cy="252685"/>
            <a:chOff x="7454176" y="1810901"/>
            <a:chExt cx="758841" cy="252685"/>
          </a:xfrm>
        </p:grpSpPr>
        <p:sp>
          <p:nvSpPr>
            <p:cNvPr id="191" name="Freeform 190"/>
            <p:cNvSpPr/>
            <p:nvPr/>
          </p:nvSpPr>
          <p:spPr>
            <a:xfrm>
              <a:off x="7454176" y="1810901"/>
              <a:ext cx="115814" cy="161352"/>
            </a:xfrm>
            <a:custGeom>
              <a:avLst/>
              <a:gdLst/>
              <a:ahLst/>
              <a:cxnLst/>
              <a:rect l="0" t="0" r="0" b="0"/>
              <a:pathLst>
                <a:path w="115814" h="161352">
                  <a:moveTo>
                    <a:pt x="0" y="63171"/>
                  </a:moveTo>
                  <a:lnTo>
                    <a:pt x="19129" y="115876"/>
                  </a:lnTo>
                  <a:lnTo>
                    <a:pt x="49803" y="159553"/>
                  </a:lnTo>
                  <a:lnTo>
                    <a:pt x="53089" y="161351"/>
                  </a:lnTo>
                  <a:lnTo>
                    <a:pt x="54110" y="157870"/>
                  </a:lnTo>
                  <a:lnTo>
                    <a:pt x="44430" y="114420"/>
                  </a:lnTo>
                  <a:lnTo>
                    <a:pt x="27919" y="62987"/>
                  </a:lnTo>
                  <a:lnTo>
                    <a:pt x="29141" y="53690"/>
                  </a:lnTo>
                  <a:lnTo>
                    <a:pt x="39858" y="37120"/>
                  </a:lnTo>
                  <a:lnTo>
                    <a:pt x="65622" y="2022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496290" y="1848632"/>
              <a:ext cx="716727" cy="214954"/>
            </a:xfrm>
            <a:custGeom>
              <a:avLst/>
              <a:gdLst/>
              <a:ahLst/>
              <a:cxnLst/>
              <a:rect l="0" t="0" r="0" b="0"/>
              <a:pathLst>
                <a:path w="716727" h="214954">
                  <a:moveTo>
                    <a:pt x="0" y="4383"/>
                  </a:moveTo>
                  <a:lnTo>
                    <a:pt x="29308" y="42757"/>
                  </a:lnTo>
                  <a:lnTo>
                    <a:pt x="84952" y="76016"/>
                  </a:lnTo>
                  <a:lnTo>
                    <a:pt x="148417" y="116555"/>
                  </a:lnTo>
                  <a:lnTo>
                    <a:pt x="180456" y="132896"/>
                  </a:lnTo>
                  <a:lnTo>
                    <a:pt x="240732" y="145742"/>
                  </a:lnTo>
                  <a:lnTo>
                    <a:pt x="292394" y="150589"/>
                  </a:lnTo>
                  <a:lnTo>
                    <a:pt x="347659" y="151546"/>
                  </a:lnTo>
                  <a:lnTo>
                    <a:pt x="403636" y="146146"/>
                  </a:lnTo>
                  <a:lnTo>
                    <a:pt x="462335" y="130445"/>
                  </a:lnTo>
                  <a:lnTo>
                    <a:pt x="524181" y="113141"/>
                  </a:lnTo>
                  <a:lnTo>
                    <a:pt x="579317" y="102252"/>
                  </a:lnTo>
                  <a:lnTo>
                    <a:pt x="640885" y="91144"/>
                  </a:lnTo>
                  <a:lnTo>
                    <a:pt x="684085" y="74770"/>
                  </a:lnTo>
                  <a:lnTo>
                    <a:pt x="694703" y="68855"/>
                  </a:lnTo>
                  <a:lnTo>
                    <a:pt x="698271" y="63742"/>
                  </a:lnTo>
                  <a:lnTo>
                    <a:pt x="697141" y="59163"/>
                  </a:lnTo>
                  <a:lnTo>
                    <a:pt x="686526" y="50957"/>
                  </a:lnTo>
                  <a:lnTo>
                    <a:pt x="629026" y="17163"/>
                  </a:lnTo>
                  <a:lnTo>
                    <a:pt x="585733" y="0"/>
                  </a:lnTo>
                  <a:lnTo>
                    <a:pt x="623615" y="13420"/>
                  </a:lnTo>
                  <a:lnTo>
                    <a:pt x="655827" y="28248"/>
                  </a:lnTo>
                  <a:lnTo>
                    <a:pt x="696698" y="37190"/>
                  </a:lnTo>
                  <a:lnTo>
                    <a:pt x="712456" y="51719"/>
                  </a:lnTo>
                  <a:lnTo>
                    <a:pt x="715956" y="60507"/>
                  </a:lnTo>
                  <a:lnTo>
                    <a:pt x="716726" y="79630"/>
                  </a:lnTo>
                  <a:lnTo>
                    <a:pt x="701353" y="141390"/>
                  </a:lnTo>
                  <a:lnTo>
                    <a:pt x="684280" y="190794"/>
                  </a:lnTo>
                  <a:lnTo>
                    <a:pt x="673824" y="214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7927958" y="3487777"/>
            <a:ext cx="1074126" cy="482882"/>
            <a:chOff x="7927958" y="3487777"/>
            <a:chExt cx="1074126" cy="482882"/>
          </a:xfrm>
        </p:grpSpPr>
        <p:sp>
          <p:nvSpPr>
            <p:cNvPr id="194" name="Freeform 193"/>
            <p:cNvSpPr/>
            <p:nvPr/>
          </p:nvSpPr>
          <p:spPr>
            <a:xfrm>
              <a:off x="7927958" y="375867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7543" y="23719"/>
                  </a:lnTo>
                  <a:lnTo>
                    <a:pt x="107332" y="38437"/>
                  </a:lnTo>
                  <a:lnTo>
                    <a:pt x="52354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991130" y="3874487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92372" y="7235"/>
                  </a:lnTo>
                  <a:lnTo>
                    <a:pt x="128985" y="16117"/>
                  </a:lnTo>
                  <a:lnTo>
                    <a:pt x="81891" y="30121"/>
                  </a:lnTo>
                  <a:lnTo>
                    <a:pt x="24755" y="453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49098" y="3552186"/>
              <a:ext cx="252685" cy="418473"/>
            </a:xfrm>
            <a:custGeom>
              <a:avLst/>
              <a:gdLst/>
              <a:ahLst/>
              <a:cxnLst/>
              <a:rect l="0" t="0" r="0" b="0"/>
              <a:pathLst>
                <a:path w="252685" h="418473">
                  <a:moveTo>
                    <a:pt x="0" y="122259"/>
                  </a:moveTo>
                  <a:lnTo>
                    <a:pt x="14572" y="71234"/>
                  </a:lnTo>
                  <a:lnTo>
                    <a:pt x="39404" y="33412"/>
                  </a:lnTo>
                  <a:lnTo>
                    <a:pt x="59898" y="10666"/>
                  </a:lnTo>
                  <a:lnTo>
                    <a:pt x="80044" y="2472"/>
                  </a:lnTo>
                  <a:lnTo>
                    <a:pt x="104596" y="0"/>
                  </a:lnTo>
                  <a:lnTo>
                    <a:pt x="131105" y="2801"/>
                  </a:lnTo>
                  <a:lnTo>
                    <a:pt x="152246" y="11065"/>
                  </a:lnTo>
                  <a:lnTo>
                    <a:pt x="161159" y="16544"/>
                  </a:lnTo>
                  <a:lnTo>
                    <a:pt x="184881" y="46612"/>
                  </a:lnTo>
                  <a:lnTo>
                    <a:pt x="212688" y="99864"/>
                  </a:lnTo>
                  <a:lnTo>
                    <a:pt x="225496" y="148509"/>
                  </a:lnTo>
                  <a:lnTo>
                    <a:pt x="233536" y="211109"/>
                  </a:lnTo>
                  <a:lnTo>
                    <a:pt x="237154" y="236618"/>
                  </a:lnTo>
                  <a:lnTo>
                    <a:pt x="229946" y="294241"/>
                  </a:lnTo>
                  <a:lnTo>
                    <a:pt x="211668" y="356012"/>
                  </a:lnTo>
                  <a:lnTo>
                    <a:pt x="186719" y="393511"/>
                  </a:lnTo>
                  <a:lnTo>
                    <a:pt x="164095" y="409712"/>
                  </a:lnTo>
                  <a:lnTo>
                    <a:pt x="139611" y="418472"/>
                  </a:lnTo>
                  <a:lnTo>
                    <a:pt x="117032" y="418466"/>
                  </a:lnTo>
                  <a:lnTo>
                    <a:pt x="98418" y="408324"/>
                  </a:lnTo>
                  <a:lnTo>
                    <a:pt x="90179" y="400707"/>
                  </a:lnTo>
                  <a:lnTo>
                    <a:pt x="81023" y="379765"/>
                  </a:lnTo>
                  <a:lnTo>
                    <a:pt x="78582" y="367629"/>
                  </a:lnTo>
                  <a:lnTo>
                    <a:pt x="82109" y="344786"/>
                  </a:lnTo>
                  <a:lnTo>
                    <a:pt x="101497" y="290903"/>
                  </a:lnTo>
                  <a:lnTo>
                    <a:pt x="108671" y="269742"/>
                  </a:lnTo>
                  <a:lnTo>
                    <a:pt x="121997" y="254878"/>
                  </a:lnTo>
                  <a:lnTo>
                    <a:pt x="152351" y="239932"/>
                  </a:lnTo>
                  <a:lnTo>
                    <a:pt x="209836" y="221940"/>
                  </a:lnTo>
                  <a:lnTo>
                    <a:pt x="252684" y="217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707067" y="3487777"/>
              <a:ext cx="295017" cy="365654"/>
            </a:xfrm>
            <a:custGeom>
              <a:avLst/>
              <a:gdLst/>
              <a:ahLst/>
              <a:cxnLst/>
              <a:rect l="0" t="0" r="0" b="0"/>
              <a:pathLst>
                <a:path w="295017" h="365654">
                  <a:moveTo>
                    <a:pt x="0" y="70855"/>
                  </a:moveTo>
                  <a:lnTo>
                    <a:pt x="0" y="48498"/>
                  </a:lnTo>
                  <a:lnTo>
                    <a:pt x="6239" y="31283"/>
                  </a:lnTo>
                  <a:lnTo>
                    <a:pt x="11179" y="23416"/>
                  </a:lnTo>
                  <a:lnTo>
                    <a:pt x="26026" y="11557"/>
                  </a:lnTo>
                  <a:lnTo>
                    <a:pt x="45492" y="3556"/>
                  </a:lnTo>
                  <a:lnTo>
                    <a:pt x="69742" y="0"/>
                  </a:lnTo>
                  <a:lnTo>
                    <a:pt x="92998" y="4659"/>
                  </a:lnTo>
                  <a:lnTo>
                    <a:pt x="122701" y="20435"/>
                  </a:lnTo>
                  <a:lnTo>
                    <a:pt x="153699" y="46727"/>
                  </a:lnTo>
                  <a:lnTo>
                    <a:pt x="161897" y="66761"/>
                  </a:lnTo>
                  <a:lnTo>
                    <a:pt x="164084" y="78654"/>
                  </a:lnTo>
                  <a:lnTo>
                    <a:pt x="160273" y="101227"/>
                  </a:lnTo>
                  <a:lnTo>
                    <a:pt x="144974" y="130547"/>
                  </a:lnTo>
                  <a:lnTo>
                    <a:pt x="122504" y="154052"/>
                  </a:lnTo>
                  <a:lnTo>
                    <a:pt x="113255" y="161414"/>
                  </a:lnTo>
                  <a:lnTo>
                    <a:pt x="111768" y="166323"/>
                  </a:lnTo>
                  <a:lnTo>
                    <a:pt x="115456" y="169595"/>
                  </a:lnTo>
                  <a:lnTo>
                    <a:pt x="173738" y="184853"/>
                  </a:lnTo>
                  <a:lnTo>
                    <a:pt x="230937" y="215429"/>
                  </a:lnTo>
                  <a:lnTo>
                    <a:pt x="281059" y="261382"/>
                  </a:lnTo>
                  <a:lnTo>
                    <a:pt x="289148" y="271573"/>
                  </a:lnTo>
                  <a:lnTo>
                    <a:pt x="295016" y="298493"/>
                  </a:lnTo>
                  <a:lnTo>
                    <a:pt x="294943" y="313861"/>
                  </a:lnTo>
                  <a:lnTo>
                    <a:pt x="291386" y="326445"/>
                  </a:lnTo>
                  <a:lnTo>
                    <a:pt x="278074" y="346668"/>
                  </a:lnTo>
                  <a:lnTo>
                    <a:pt x="254220" y="357215"/>
                  </a:lnTo>
                  <a:lnTo>
                    <a:pt x="214145" y="363153"/>
                  </a:lnTo>
                  <a:lnTo>
                    <a:pt x="178985" y="365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4053471" y="4626400"/>
            <a:ext cx="780182" cy="469393"/>
            <a:chOff x="4053471" y="4626400"/>
            <a:chExt cx="780182" cy="469393"/>
          </a:xfrm>
        </p:grpSpPr>
        <p:sp>
          <p:nvSpPr>
            <p:cNvPr id="199" name="Freeform 198"/>
            <p:cNvSpPr/>
            <p:nvPr/>
          </p:nvSpPr>
          <p:spPr>
            <a:xfrm>
              <a:off x="4053471" y="4927336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51111" y="11453"/>
                  </a:lnTo>
                  <a:lnTo>
                    <a:pt x="91980" y="24750"/>
                  </a:lnTo>
                  <a:lnTo>
                    <a:pt x="37580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116642" y="5064207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4708" y="3120"/>
                  </a:lnTo>
                  <a:lnTo>
                    <a:pt x="5139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85043" y="4714082"/>
              <a:ext cx="194854" cy="363665"/>
            </a:xfrm>
            <a:custGeom>
              <a:avLst/>
              <a:gdLst/>
              <a:ahLst/>
              <a:cxnLst/>
              <a:rect l="0" t="0" r="0" b="0"/>
              <a:pathLst>
                <a:path w="194854" h="363665">
                  <a:moveTo>
                    <a:pt x="5340" y="65856"/>
                  </a:moveTo>
                  <a:lnTo>
                    <a:pt x="19994" y="21893"/>
                  </a:lnTo>
                  <a:lnTo>
                    <a:pt x="32910" y="8102"/>
                  </a:lnTo>
                  <a:lnTo>
                    <a:pt x="41267" y="2787"/>
                  </a:lnTo>
                  <a:lnTo>
                    <a:pt x="59912" y="0"/>
                  </a:lnTo>
                  <a:lnTo>
                    <a:pt x="69797" y="895"/>
                  </a:lnTo>
                  <a:lnTo>
                    <a:pt x="87020" y="11248"/>
                  </a:lnTo>
                  <a:lnTo>
                    <a:pt x="109870" y="39927"/>
                  </a:lnTo>
                  <a:lnTo>
                    <a:pt x="137215" y="96799"/>
                  </a:lnTo>
                  <a:lnTo>
                    <a:pt x="156053" y="155588"/>
                  </a:lnTo>
                  <a:lnTo>
                    <a:pt x="160673" y="210139"/>
                  </a:lnTo>
                  <a:lnTo>
                    <a:pt x="151533" y="265975"/>
                  </a:lnTo>
                  <a:lnTo>
                    <a:pt x="138733" y="304915"/>
                  </a:lnTo>
                  <a:lnTo>
                    <a:pt x="125457" y="326522"/>
                  </a:lnTo>
                  <a:lnTo>
                    <a:pt x="98252" y="350670"/>
                  </a:lnTo>
                  <a:lnTo>
                    <a:pt x="78220" y="361286"/>
                  </a:lnTo>
                  <a:lnTo>
                    <a:pt x="54499" y="363664"/>
                  </a:lnTo>
                  <a:lnTo>
                    <a:pt x="30698" y="359652"/>
                  </a:lnTo>
                  <a:lnTo>
                    <a:pt x="12321" y="350070"/>
                  </a:lnTo>
                  <a:lnTo>
                    <a:pt x="6485" y="341899"/>
                  </a:lnTo>
                  <a:lnTo>
                    <a:pt x="0" y="320343"/>
                  </a:lnTo>
                  <a:lnTo>
                    <a:pt x="610" y="310383"/>
                  </a:lnTo>
                  <a:lnTo>
                    <a:pt x="7527" y="293077"/>
                  </a:lnTo>
                  <a:lnTo>
                    <a:pt x="21520" y="280707"/>
                  </a:lnTo>
                  <a:lnTo>
                    <a:pt x="70425" y="259442"/>
                  </a:lnTo>
                  <a:lnTo>
                    <a:pt x="122225" y="248071"/>
                  </a:lnTo>
                  <a:lnTo>
                    <a:pt x="160465" y="248917"/>
                  </a:lnTo>
                  <a:lnTo>
                    <a:pt x="194853" y="25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622010" y="4626400"/>
              <a:ext cx="211643" cy="353580"/>
            </a:xfrm>
            <a:custGeom>
              <a:avLst/>
              <a:gdLst/>
              <a:ahLst/>
              <a:cxnLst/>
              <a:rect l="0" t="0" r="0" b="0"/>
              <a:pathLst>
                <a:path w="211643" h="353580">
                  <a:moveTo>
                    <a:pt x="0" y="27196"/>
                  </a:moveTo>
                  <a:lnTo>
                    <a:pt x="11178" y="10428"/>
                  </a:lnTo>
                  <a:lnTo>
                    <a:pt x="19150" y="5488"/>
                  </a:lnTo>
                  <a:lnTo>
                    <a:pt x="40487" y="0"/>
                  </a:lnTo>
                  <a:lnTo>
                    <a:pt x="73217" y="2500"/>
                  </a:lnTo>
                  <a:lnTo>
                    <a:pt x="105142" y="16239"/>
                  </a:lnTo>
                  <a:lnTo>
                    <a:pt x="131239" y="35127"/>
                  </a:lnTo>
                  <a:lnTo>
                    <a:pt x="143336" y="58017"/>
                  </a:lnTo>
                  <a:lnTo>
                    <a:pt x="148200" y="72310"/>
                  </a:lnTo>
                  <a:lnTo>
                    <a:pt x="149103" y="84178"/>
                  </a:lnTo>
                  <a:lnTo>
                    <a:pt x="143867" y="103604"/>
                  </a:lnTo>
                  <a:lnTo>
                    <a:pt x="127765" y="127694"/>
                  </a:lnTo>
                  <a:lnTo>
                    <a:pt x="99977" y="153285"/>
                  </a:lnTo>
                  <a:lnTo>
                    <a:pt x="101746" y="154539"/>
                  </a:lnTo>
                  <a:lnTo>
                    <a:pt x="114241" y="155153"/>
                  </a:lnTo>
                  <a:lnTo>
                    <a:pt x="145243" y="163245"/>
                  </a:lnTo>
                  <a:lnTo>
                    <a:pt x="185257" y="192958"/>
                  </a:lnTo>
                  <a:lnTo>
                    <a:pt x="206839" y="219030"/>
                  </a:lnTo>
                  <a:lnTo>
                    <a:pt x="211642" y="241917"/>
                  </a:lnTo>
                  <a:lnTo>
                    <a:pt x="205193" y="289148"/>
                  </a:lnTo>
                  <a:lnTo>
                    <a:pt x="190390" y="316031"/>
                  </a:lnTo>
                  <a:lnTo>
                    <a:pt x="171185" y="338814"/>
                  </a:lnTo>
                  <a:lnTo>
                    <a:pt x="151342" y="347016"/>
                  </a:lnTo>
                  <a:lnTo>
                    <a:pt x="94757" y="353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78804" y="484310"/>
            <a:ext cx="3206254" cy="736996"/>
            <a:chOff x="878804" y="484310"/>
            <a:chExt cx="3206254" cy="736996"/>
          </a:xfrm>
        </p:grpSpPr>
        <p:sp>
          <p:nvSpPr>
            <p:cNvPr id="2" name="Freeform 1"/>
            <p:cNvSpPr/>
            <p:nvPr/>
          </p:nvSpPr>
          <p:spPr>
            <a:xfrm>
              <a:off x="878804" y="671716"/>
              <a:ext cx="340266" cy="549590"/>
            </a:xfrm>
            <a:custGeom>
              <a:avLst/>
              <a:gdLst/>
              <a:ahLst/>
              <a:cxnLst/>
              <a:rect l="0" t="0" r="0" b="0"/>
              <a:pathLst>
                <a:path w="340266" h="549590">
                  <a:moveTo>
                    <a:pt x="5589" y="486418"/>
                  </a:moveTo>
                  <a:lnTo>
                    <a:pt x="0" y="469651"/>
                  </a:lnTo>
                  <a:lnTo>
                    <a:pt x="2114" y="436866"/>
                  </a:lnTo>
                  <a:lnTo>
                    <a:pt x="10284" y="417212"/>
                  </a:lnTo>
                  <a:lnTo>
                    <a:pt x="15738" y="408695"/>
                  </a:lnTo>
                  <a:lnTo>
                    <a:pt x="25661" y="355339"/>
                  </a:lnTo>
                  <a:lnTo>
                    <a:pt x="37673" y="302339"/>
                  </a:lnTo>
                  <a:lnTo>
                    <a:pt x="44731" y="250162"/>
                  </a:lnTo>
                  <a:lnTo>
                    <a:pt x="53062" y="196488"/>
                  </a:lnTo>
                  <a:lnTo>
                    <a:pt x="67228" y="147829"/>
                  </a:lnTo>
                  <a:lnTo>
                    <a:pt x="82496" y="90163"/>
                  </a:lnTo>
                  <a:lnTo>
                    <a:pt x="86106" y="85378"/>
                  </a:lnTo>
                  <a:lnTo>
                    <a:pt x="89683" y="85697"/>
                  </a:lnTo>
                  <a:lnTo>
                    <a:pt x="109418" y="105836"/>
                  </a:lnTo>
                  <a:lnTo>
                    <a:pt x="116076" y="125028"/>
                  </a:lnTo>
                  <a:lnTo>
                    <a:pt x="129107" y="187877"/>
                  </a:lnTo>
                  <a:lnTo>
                    <a:pt x="146059" y="243770"/>
                  </a:lnTo>
                  <a:lnTo>
                    <a:pt x="162114" y="275702"/>
                  </a:lnTo>
                  <a:lnTo>
                    <a:pt x="169600" y="281600"/>
                  </a:lnTo>
                  <a:lnTo>
                    <a:pt x="178101" y="284362"/>
                  </a:lnTo>
                  <a:lnTo>
                    <a:pt x="187278" y="285034"/>
                  </a:lnTo>
                  <a:lnTo>
                    <a:pt x="203713" y="279541"/>
                  </a:lnTo>
                  <a:lnTo>
                    <a:pt x="211371" y="274800"/>
                  </a:lnTo>
                  <a:lnTo>
                    <a:pt x="223000" y="257055"/>
                  </a:lnTo>
                  <a:lnTo>
                    <a:pt x="252155" y="200107"/>
                  </a:lnTo>
                  <a:lnTo>
                    <a:pt x="276389" y="140308"/>
                  </a:lnTo>
                  <a:lnTo>
                    <a:pt x="292787" y="83089"/>
                  </a:lnTo>
                  <a:lnTo>
                    <a:pt x="300056" y="27896"/>
                  </a:lnTo>
                  <a:lnTo>
                    <a:pt x="305309" y="4210"/>
                  </a:lnTo>
                  <a:lnTo>
                    <a:pt x="308348" y="0"/>
                  </a:lnTo>
                  <a:lnTo>
                    <a:pt x="311543" y="702"/>
                  </a:lnTo>
                  <a:lnTo>
                    <a:pt x="314844" y="4680"/>
                  </a:lnTo>
                  <a:lnTo>
                    <a:pt x="314075" y="59157"/>
                  </a:lnTo>
                  <a:lnTo>
                    <a:pt x="319642" y="120525"/>
                  </a:lnTo>
                  <a:lnTo>
                    <a:pt x="320910" y="171335"/>
                  </a:lnTo>
                  <a:lnTo>
                    <a:pt x="318166" y="226554"/>
                  </a:lnTo>
                  <a:lnTo>
                    <a:pt x="316184" y="278010"/>
                  </a:lnTo>
                  <a:lnTo>
                    <a:pt x="320405" y="338017"/>
                  </a:lnTo>
                  <a:lnTo>
                    <a:pt x="326726" y="388895"/>
                  </a:lnTo>
                  <a:lnTo>
                    <a:pt x="330418" y="441015"/>
                  </a:lnTo>
                  <a:lnTo>
                    <a:pt x="338901" y="495387"/>
                  </a:lnTo>
                  <a:lnTo>
                    <a:pt x="340265" y="531450"/>
                  </a:lnTo>
                  <a:lnTo>
                    <a:pt x="338671" y="537496"/>
                  </a:lnTo>
                  <a:lnTo>
                    <a:pt x="331973" y="549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38160" y="940420"/>
              <a:ext cx="119673" cy="241733"/>
            </a:xfrm>
            <a:custGeom>
              <a:avLst/>
              <a:gdLst/>
              <a:ahLst/>
              <a:cxnLst/>
              <a:rect l="0" t="0" r="0" b="0"/>
              <a:pathLst>
                <a:path w="119673" h="241733">
                  <a:moveTo>
                    <a:pt x="20016" y="154543"/>
                  </a:moveTo>
                  <a:lnTo>
                    <a:pt x="44062" y="144968"/>
                  </a:lnTo>
                  <a:lnTo>
                    <a:pt x="106303" y="94645"/>
                  </a:lnTo>
                  <a:lnTo>
                    <a:pt x="112636" y="85365"/>
                  </a:lnTo>
                  <a:lnTo>
                    <a:pt x="119672" y="62576"/>
                  </a:lnTo>
                  <a:lnTo>
                    <a:pt x="118044" y="29028"/>
                  </a:lnTo>
                  <a:lnTo>
                    <a:pt x="113444" y="20563"/>
                  </a:lnTo>
                  <a:lnTo>
                    <a:pt x="98974" y="8039"/>
                  </a:lnTo>
                  <a:lnTo>
                    <a:pt x="77725" y="1693"/>
                  </a:lnTo>
                  <a:lnTo>
                    <a:pt x="65508" y="0"/>
                  </a:lnTo>
                  <a:lnTo>
                    <a:pt x="55023" y="2382"/>
                  </a:lnTo>
                  <a:lnTo>
                    <a:pt x="37134" y="14386"/>
                  </a:lnTo>
                  <a:lnTo>
                    <a:pt x="19499" y="40876"/>
                  </a:lnTo>
                  <a:lnTo>
                    <a:pt x="4229" y="82438"/>
                  </a:lnTo>
                  <a:lnTo>
                    <a:pt x="0" y="137614"/>
                  </a:lnTo>
                  <a:lnTo>
                    <a:pt x="4754" y="193313"/>
                  </a:lnTo>
                  <a:lnTo>
                    <a:pt x="13622" y="213108"/>
                  </a:lnTo>
                  <a:lnTo>
                    <a:pt x="19263" y="221663"/>
                  </a:lnTo>
                  <a:lnTo>
                    <a:pt x="34889" y="234287"/>
                  </a:lnTo>
                  <a:lnTo>
                    <a:pt x="43969" y="239291"/>
                  </a:lnTo>
                  <a:lnTo>
                    <a:pt x="63417" y="241732"/>
                  </a:lnTo>
                  <a:lnTo>
                    <a:pt x="114772" y="238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39268" y="737727"/>
              <a:ext cx="187406" cy="471036"/>
            </a:xfrm>
            <a:custGeom>
              <a:avLst/>
              <a:gdLst/>
              <a:ahLst/>
              <a:cxnLst/>
              <a:rect l="0" t="0" r="0" b="0"/>
              <a:pathLst>
                <a:path w="187406" h="471036">
                  <a:moveTo>
                    <a:pt x="134763" y="315122"/>
                  </a:moveTo>
                  <a:lnTo>
                    <a:pt x="99865" y="285814"/>
                  </a:lnTo>
                  <a:lnTo>
                    <a:pt x="90441" y="282715"/>
                  </a:lnTo>
                  <a:lnTo>
                    <a:pt x="70610" y="282392"/>
                  </a:lnTo>
                  <a:lnTo>
                    <a:pt x="50099" y="292387"/>
                  </a:lnTo>
                  <a:lnTo>
                    <a:pt x="30454" y="309697"/>
                  </a:lnTo>
                  <a:lnTo>
                    <a:pt x="13924" y="332988"/>
                  </a:lnTo>
                  <a:lnTo>
                    <a:pt x="2642" y="377998"/>
                  </a:lnTo>
                  <a:lnTo>
                    <a:pt x="0" y="436033"/>
                  </a:lnTo>
                  <a:lnTo>
                    <a:pt x="3898" y="460108"/>
                  </a:lnTo>
                  <a:lnTo>
                    <a:pt x="8915" y="466761"/>
                  </a:lnTo>
                  <a:lnTo>
                    <a:pt x="15769" y="470027"/>
                  </a:lnTo>
                  <a:lnTo>
                    <a:pt x="23848" y="471035"/>
                  </a:lnTo>
                  <a:lnTo>
                    <a:pt x="39064" y="465915"/>
                  </a:lnTo>
                  <a:lnTo>
                    <a:pt x="67896" y="443564"/>
                  </a:lnTo>
                  <a:lnTo>
                    <a:pt x="103153" y="395121"/>
                  </a:lnTo>
                  <a:lnTo>
                    <a:pt x="131248" y="342363"/>
                  </a:lnTo>
                  <a:lnTo>
                    <a:pt x="150923" y="292947"/>
                  </a:lnTo>
                  <a:lnTo>
                    <a:pt x="161258" y="244861"/>
                  </a:lnTo>
                  <a:lnTo>
                    <a:pt x="166010" y="186679"/>
                  </a:lnTo>
                  <a:lnTo>
                    <a:pt x="171967" y="126157"/>
                  </a:lnTo>
                  <a:lnTo>
                    <a:pt x="168533" y="71829"/>
                  </a:lnTo>
                  <a:lnTo>
                    <a:pt x="163660" y="14077"/>
                  </a:lnTo>
                  <a:lnTo>
                    <a:pt x="161047" y="2122"/>
                  </a:lnTo>
                  <a:lnTo>
                    <a:pt x="159304" y="0"/>
                  </a:lnTo>
                  <a:lnTo>
                    <a:pt x="147720" y="60996"/>
                  </a:lnTo>
                  <a:lnTo>
                    <a:pt x="137669" y="118609"/>
                  </a:lnTo>
                  <a:lnTo>
                    <a:pt x="135337" y="180378"/>
                  </a:lnTo>
                  <a:lnTo>
                    <a:pt x="136046" y="237640"/>
                  </a:lnTo>
                  <a:lnTo>
                    <a:pt x="146238" y="294011"/>
                  </a:lnTo>
                  <a:lnTo>
                    <a:pt x="164133" y="354673"/>
                  </a:lnTo>
                  <a:lnTo>
                    <a:pt x="187405" y="388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0901" y="968621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12737" y="14292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74072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0447" y="957280"/>
              <a:ext cx="187367" cy="211384"/>
            </a:xfrm>
            <a:custGeom>
              <a:avLst/>
              <a:gdLst/>
              <a:ahLst/>
              <a:cxnLst/>
              <a:rect l="0" t="0" r="0" b="0"/>
              <a:pathLst>
                <a:path w="187367" h="211384">
                  <a:moveTo>
                    <a:pt x="134724" y="74512"/>
                  </a:moveTo>
                  <a:lnTo>
                    <a:pt x="120069" y="21485"/>
                  </a:lnTo>
                  <a:lnTo>
                    <a:pt x="114425" y="13424"/>
                  </a:lnTo>
                  <a:lnTo>
                    <a:pt x="98796" y="1349"/>
                  </a:lnTo>
                  <a:lnTo>
                    <a:pt x="89715" y="0"/>
                  </a:lnTo>
                  <a:lnTo>
                    <a:pt x="70266" y="4741"/>
                  </a:lnTo>
                  <a:lnTo>
                    <a:pt x="53043" y="17766"/>
                  </a:lnTo>
                  <a:lnTo>
                    <a:pt x="38760" y="35254"/>
                  </a:lnTo>
                  <a:lnTo>
                    <a:pt x="12401" y="95820"/>
                  </a:lnTo>
                  <a:lnTo>
                    <a:pt x="1073" y="140852"/>
                  </a:lnTo>
                  <a:lnTo>
                    <a:pt x="0" y="153834"/>
                  </a:lnTo>
                  <a:lnTo>
                    <a:pt x="5046" y="174497"/>
                  </a:lnTo>
                  <a:lnTo>
                    <a:pt x="9668" y="183283"/>
                  </a:lnTo>
                  <a:lnTo>
                    <a:pt x="17428" y="187970"/>
                  </a:lnTo>
                  <a:lnTo>
                    <a:pt x="38528" y="190059"/>
                  </a:lnTo>
                  <a:lnTo>
                    <a:pt x="57265" y="183968"/>
                  </a:lnTo>
                  <a:lnTo>
                    <a:pt x="65537" y="179068"/>
                  </a:lnTo>
                  <a:lnTo>
                    <a:pt x="77848" y="164265"/>
                  </a:lnTo>
                  <a:lnTo>
                    <a:pt x="111100" y="102539"/>
                  </a:lnTo>
                  <a:lnTo>
                    <a:pt x="115465" y="89687"/>
                  </a:lnTo>
                  <a:lnTo>
                    <a:pt x="118375" y="86969"/>
                  </a:lnTo>
                  <a:lnTo>
                    <a:pt x="120315" y="91005"/>
                  </a:lnTo>
                  <a:lnTo>
                    <a:pt x="129018" y="133922"/>
                  </a:lnTo>
                  <a:lnTo>
                    <a:pt x="144211" y="162565"/>
                  </a:lnTo>
                  <a:lnTo>
                    <a:pt x="187366" y="211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21513" y="949047"/>
              <a:ext cx="168457" cy="219617"/>
            </a:xfrm>
            <a:custGeom>
              <a:avLst/>
              <a:gdLst/>
              <a:ahLst/>
              <a:cxnLst/>
              <a:rect l="0" t="0" r="0" b="0"/>
              <a:pathLst>
                <a:path w="168457" h="219617">
                  <a:moveTo>
                    <a:pt x="0" y="51160"/>
                  </a:moveTo>
                  <a:lnTo>
                    <a:pt x="0" y="100090"/>
                  </a:lnTo>
                  <a:lnTo>
                    <a:pt x="5589" y="159221"/>
                  </a:lnTo>
                  <a:lnTo>
                    <a:pt x="14654" y="201851"/>
                  </a:lnTo>
                  <a:lnTo>
                    <a:pt x="16788" y="206603"/>
                  </a:lnTo>
                  <a:lnTo>
                    <a:pt x="18211" y="205091"/>
                  </a:lnTo>
                  <a:lnTo>
                    <a:pt x="20682" y="149419"/>
                  </a:lnTo>
                  <a:lnTo>
                    <a:pt x="20983" y="93273"/>
                  </a:lnTo>
                  <a:lnTo>
                    <a:pt x="26631" y="42711"/>
                  </a:lnTo>
                  <a:lnTo>
                    <a:pt x="41296" y="9662"/>
                  </a:lnTo>
                  <a:lnTo>
                    <a:pt x="49757" y="3607"/>
                  </a:lnTo>
                  <a:lnTo>
                    <a:pt x="71637" y="0"/>
                  </a:lnTo>
                  <a:lnTo>
                    <a:pt x="90720" y="5415"/>
                  </a:lnTo>
                  <a:lnTo>
                    <a:pt x="99084" y="10135"/>
                  </a:lnTo>
                  <a:lnTo>
                    <a:pt x="111498" y="24738"/>
                  </a:lnTo>
                  <a:lnTo>
                    <a:pt x="136491" y="83199"/>
                  </a:lnTo>
                  <a:lnTo>
                    <a:pt x="144167" y="117585"/>
                  </a:lnTo>
                  <a:lnTo>
                    <a:pt x="148302" y="143853"/>
                  </a:lnTo>
                  <a:lnTo>
                    <a:pt x="163781" y="192605"/>
                  </a:lnTo>
                  <a:lnTo>
                    <a:pt x="168456" y="219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53181" y="873865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99046" y="11178"/>
                  </a:lnTo>
                  <a:lnTo>
                    <a:pt x="43488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74238" y="100020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9606" y="3119"/>
                  </a:lnTo>
                  <a:lnTo>
                    <a:pt x="1620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8349" y="610652"/>
              <a:ext cx="339199" cy="434649"/>
            </a:xfrm>
            <a:custGeom>
              <a:avLst/>
              <a:gdLst/>
              <a:ahLst/>
              <a:cxnLst/>
              <a:rect l="0" t="0" r="0" b="0"/>
              <a:pathLst>
                <a:path w="339199" h="434649">
                  <a:moveTo>
                    <a:pt x="270770" y="0"/>
                  </a:moveTo>
                  <a:lnTo>
                    <a:pt x="212153" y="0"/>
                  </a:lnTo>
                  <a:lnTo>
                    <a:pt x="149317" y="8334"/>
                  </a:lnTo>
                  <a:lnTo>
                    <a:pt x="89241" y="10095"/>
                  </a:lnTo>
                  <a:lnTo>
                    <a:pt x="26546" y="2139"/>
                  </a:lnTo>
                  <a:lnTo>
                    <a:pt x="13197" y="1426"/>
                  </a:lnTo>
                  <a:lnTo>
                    <a:pt x="5468" y="4460"/>
                  </a:lnTo>
                  <a:lnTo>
                    <a:pt x="1485" y="9993"/>
                  </a:lnTo>
                  <a:lnTo>
                    <a:pt x="0" y="17190"/>
                  </a:lnTo>
                  <a:lnTo>
                    <a:pt x="3498" y="44088"/>
                  </a:lnTo>
                  <a:lnTo>
                    <a:pt x="18475" y="98136"/>
                  </a:lnTo>
                  <a:lnTo>
                    <a:pt x="35685" y="156986"/>
                  </a:lnTo>
                  <a:lnTo>
                    <a:pt x="42675" y="178566"/>
                  </a:lnTo>
                  <a:lnTo>
                    <a:pt x="47347" y="183385"/>
                  </a:lnTo>
                  <a:lnTo>
                    <a:pt x="52801" y="184258"/>
                  </a:lnTo>
                  <a:lnTo>
                    <a:pt x="93584" y="173613"/>
                  </a:lnTo>
                  <a:lnTo>
                    <a:pt x="155843" y="183636"/>
                  </a:lnTo>
                  <a:lnTo>
                    <a:pt x="214099" y="206333"/>
                  </a:lnTo>
                  <a:lnTo>
                    <a:pt x="267547" y="240279"/>
                  </a:lnTo>
                  <a:lnTo>
                    <a:pt x="298281" y="265776"/>
                  </a:lnTo>
                  <a:lnTo>
                    <a:pt x="329627" y="305833"/>
                  </a:lnTo>
                  <a:lnTo>
                    <a:pt x="337873" y="332848"/>
                  </a:lnTo>
                  <a:lnTo>
                    <a:pt x="339198" y="362012"/>
                  </a:lnTo>
                  <a:lnTo>
                    <a:pt x="331988" y="386672"/>
                  </a:lnTo>
                  <a:lnTo>
                    <a:pt x="314775" y="414697"/>
                  </a:lnTo>
                  <a:lnTo>
                    <a:pt x="298516" y="427245"/>
                  </a:lnTo>
                  <a:lnTo>
                    <a:pt x="289267" y="432229"/>
                  </a:lnTo>
                  <a:lnTo>
                    <a:pt x="269633" y="434648"/>
                  </a:lnTo>
                  <a:lnTo>
                    <a:pt x="208524" y="431930"/>
                  </a:lnTo>
                  <a:lnTo>
                    <a:pt x="19707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84932" y="558010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10905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16559" y="586261"/>
              <a:ext cx="252685" cy="430171"/>
            </a:xfrm>
            <a:custGeom>
              <a:avLst/>
              <a:gdLst/>
              <a:ahLst/>
              <a:cxnLst/>
              <a:rect l="0" t="0" r="0" b="0"/>
              <a:pathLst>
                <a:path w="252685" h="430171">
                  <a:moveTo>
                    <a:pt x="0" y="55977"/>
                  </a:moveTo>
                  <a:lnTo>
                    <a:pt x="29309" y="17603"/>
                  </a:lnTo>
                  <a:lnTo>
                    <a:pt x="55087" y="1973"/>
                  </a:lnTo>
                  <a:lnTo>
                    <a:pt x="74786" y="0"/>
                  </a:lnTo>
                  <a:lnTo>
                    <a:pt x="94070" y="4192"/>
                  </a:lnTo>
                  <a:lnTo>
                    <a:pt x="138398" y="32448"/>
                  </a:lnTo>
                  <a:lnTo>
                    <a:pt x="163319" y="63953"/>
                  </a:lnTo>
                  <a:lnTo>
                    <a:pt x="185522" y="102924"/>
                  </a:lnTo>
                  <a:lnTo>
                    <a:pt x="198343" y="164080"/>
                  </a:lnTo>
                  <a:lnTo>
                    <a:pt x="207808" y="218620"/>
                  </a:lnTo>
                  <a:lnTo>
                    <a:pt x="210025" y="279437"/>
                  </a:lnTo>
                  <a:lnTo>
                    <a:pt x="204819" y="322359"/>
                  </a:lnTo>
                  <a:lnTo>
                    <a:pt x="184174" y="370378"/>
                  </a:lnTo>
                  <a:lnTo>
                    <a:pt x="150668" y="418694"/>
                  </a:lnTo>
                  <a:lnTo>
                    <a:pt x="130525" y="427754"/>
                  </a:lnTo>
                  <a:lnTo>
                    <a:pt x="118602" y="430170"/>
                  </a:lnTo>
                  <a:lnTo>
                    <a:pt x="95996" y="426616"/>
                  </a:lnTo>
                  <a:lnTo>
                    <a:pt x="43447" y="404869"/>
                  </a:lnTo>
                  <a:lnTo>
                    <a:pt x="26719" y="388855"/>
                  </a:lnTo>
                  <a:lnTo>
                    <a:pt x="22492" y="379671"/>
                  </a:lnTo>
                  <a:lnTo>
                    <a:pt x="20915" y="360108"/>
                  </a:lnTo>
                  <a:lnTo>
                    <a:pt x="27233" y="342835"/>
                  </a:lnTo>
                  <a:lnTo>
                    <a:pt x="32193" y="334953"/>
                  </a:lnTo>
                  <a:lnTo>
                    <a:pt x="40180" y="329698"/>
                  </a:lnTo>
                  <a:lnTo>
                    <a:pt x="73777" y="322303"/>
                  </a:lnTo>
                  <a:lnTo>
                    <a:pt x="123931" y="322924"/>
                  </a:lnTo>
                  <a:lnTo>
                    <a:pt x="185903" y="344464"/>
                  </a:lnTo>
                  <a:lnTo>
                    <a:pt x="227794" y="360750"/>
                  </a:lnTo>
                  <a:lnTo>
                    <a:pt x="252684" y="371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49483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84228"/>
                  </a:moveTo>
                  <a:lnTo>
                    <a:pt x="4939" y="256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74528" y="4843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105285"/>
                  </a:moveTo>
                  <a:lnTo>
                    <a:pt x="7409" y="56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673823" y="1473989"/>
            <a:ext cx="3278192" cy="535503"/>
            <a:chOff x="673823" y="1473989"/>
            <a:chExt cx="3278192" cy="535503"/>
          </a:xfrm>
        </p:grpSpPr>
        <p:sp>
          <p:nvSpPr>
            <p:cNvPr id="17" name="Freeform 16"/>
            <p:cNvSpPr/>
            <p:nvPr/>
          </p:nvSpPr>
          <p:spPr>
            <a:xfrm>
              <a:off x="740115" y="1473989"/>
              <a:ext cx="17937" cy="410613"/>
            </a:xfrm>
            <a:custGeom>
              <a:avLst/>
              <a:gdLst/>
              <a:ahLst/>
              <a:cxnLst/>
              <a:rect l="0" t="0" r="0" b="0"/>
              <a:pathLst>
                <a:path w="17937" h="410613">
                  <a:moveTo>
                    <a:pt x="17936" y="0"/>
                  </a:moveTo>
                  <a:lnTo>
                    <a:pt x="3465" y="34792"/>
                  </a:lnTo>
                  <a:lnTo>
                    <a:pt x="0" y="82579"/>
                  </a:lnTo>
                  <a:lnTo>
                    <a:pt x="4693" y="144051"/>
                  </a:lnTo>
                  <a:lnTo>
                    <a:pt x="6604" y="193460"/>
                  </a:lnTo>
                  <a:lnTo>
                    <a:pt x="7249" y="252077"/>
                  </a:lnTo>
                  <a:lnTo>
                    <a:pt x="7361" y="303977"/>
                  </a:lnTo>
                  <a:lnTo>
                    <a:pt x="7394" y="361859"/>
                  </a:lnTo>
                  <a:lnTo>
                    <a:pt x="740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37036" y="147398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7937" y="48931"/>
                  </a:lnTo>
                  <a:lnTo>
                    <a:pt x="12724" y="99896"/>
                  </a:lnTo>
                  <a:lnTo>
                    <a:pt x="11179" y="153211"/>
                  </a:lnTo>
                  <a:lnTo>
                    <a:pt x="10721" y="204883"/>
                  </a:lnTo>
                  <a:lnTo>
                    <a:pt x="10585" y="264647"/>
                  </a:lnTo>
                  <a:lnTo>
                    <a:pt x="7426" y="3174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3823" y="1558217"/>
              <a:ext cx="410613" cy="136872"/>
            </a:xfrm>
            <a:custGeom>
              <a:avLst/>
              <a:gdLst/>
              <a:ahLst/>
              <a:cxnLst/>
              <a:rect l="0" t="0" r="0" b="0"/>
              <a:pathLst>
                <a:path w="410613" h="136872">
                  <a:moveTo>
                    <a:pt x="410612" y="0"/>
                  </a:moveTo>
                  <a:lnTo>
                    <a:pt x="399433" y="11179"/>
                  </a:lnTo>
                  <a:lnTo>
                    <a:pt x="339831" y="39542"/>
                  </a:lnTo>
                  <a:lnTo>
                    <a:pt x="277419" y="59323"/>
                  </a:lnTo>
                  <a:lnTo>
                    <a:pt x="215994" y="77165"/>
                  </a:lnTo>
                  <a:lnTo>
                    <a:pt x="155522" y="94751"/>
                  </a:lnTo>
                  <a:lnTo>
                    <a:pt x="94657" y="112303"/>
                  </a:lnTo>
                  <a:lnTo>
                    <a:pt x="41401" y="12634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7523" y="1716145"/>
              <a:ext cx="389555" cy="94757"/>
            </a:xfrm>
            <a:custGeom>
              <a:avLst/>
              <a:gdLst/>
              <a:ahLst/>
              <a:cxnLst/>
              <a:rect l="0" t="0" r="0" b="0"/>
              <a:pathLst>
                <a:path w="389555" h="94757">
                  <a:moveTo>
                    <a:pt x="389554" y="0"/>
                  </a:moveTo>
                  <a:lnTo>
                    <a:pt x="340624" y="11452"/>
                  </a:lnTo>
                  <a:lnTo>
                    <a:pt x="292778" y="21331"/>
                  </a:lnTo>
                  <a:lnTo>
                    <a:pt x="235387" y="35149"/>
                  </a:lnTo>
                  <a:lnTo>
                    <a:pt x="186746" y="49143"/>
                  </a:lnTo>
                  <a:lnTo>
                    <a:pt x="136440" y="59664"/>
                  </a:lnTo>
                  <a:lnTo>
                    <a:pt x="83103" y="73700"/>
                  </a:lnTo>
                  <a:lnTo>
                    <a:pt x="27854" y="8773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70672" y="1789844"/>
              <a:ext cx="231974" cy="219648"/>
            </a:xfrm>
            <a:custGeom>
              <a:avLst/>
              <a:gdLst/>
              <a:ahLst/>
              <a:cxnLst/>
              <a:rect l="0" t="0" r="0" b="0"/>
              <a:pathLst>
                <a:path w="231974" h="219648">
                  <a:moveTo>
                    <a:pt x="192789" y="10529"/>
                  </a:moveTo>
                  <a:lnTo>
                    <a:pt x="165233" y="3293"/>
                  </a:lnTo>
                  <a:lnTo>
                    <a:pt x="124443" y="3315"/>
                  </a:lnTo>
                  <a:lnTo>
                    <a:pt x="78033" y="23098"/>
                  </a:lnTo>
                  <a:lnTo>
                    <a:pt x="40659" y="49536"/>
                  </a:lnTo>
                  <a:lnTo>
                    <a:pt x="11917" y="85694"/>
                  </a:lnTo>
                  <a:lnTo>
                    <a:pt x="2047" y="105937"/>
                  </a:lnTo>
                  <a:lnTo>
                    <a:pt x="0" y="129751"/>
                  </a:lnTo>
                  <a:lnTo>
                    <a:pt x="4160" y="154763"/>
                  </a:lnTo>
                  <a:lnTo>
                    <a:pt x="19655" y="187406"/>
                  </a:lnTo>
                  <a:lnTo>
                    <a:pt x="32392" y="204564"/>
                  </a:lnTo>
                  <a:lnTo>
                    <a:pt x="52091" y="213750"/>
                  </a:lnTo>
                  <a:lnTo>
                    <a:pt x="102865" y="219647"/>
                  </a:lnTo>
                  <a:lnTo>
                    <a:pt x="144048" y="209490"/>
                  </a:lnTo>
                  <a:lnTo>
                    <a:pt x="168787" y="191763"/>
                  </a:lnTo>
                  <a:lnTo>
                    <a:pt x="199325" y="155475"/>
                  </a:lnTo>
                  <a:lnTo>
                    <a:pt x="225015" y="101291"/>
                  </a:lnTo>
                  <a:lnTo>
                    <a:pt x="231973" y="59518"/>
                  </a:lnTo>
                  <a:lnTo>
                    <a:pt x="227361" y="37761"/>
                  </a:lnTo>
                  <a:lnTo>
                    <a:pt x="2033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70132" y="1523011"/>
              <a:ext cx="82843" cy="424762"/>
            </a:xfrm>
            <a:custGeom>
              <a:avLst/>
              <a:gdLst/>
              <a:ahLst/>
              <a:cxnLst/>
              <a:rect l="0" t="0" r="0" b="0"/>
              <a:pathLst>
                <a:path w="82843" h="424762">
                  <a:moveTo>
                    <a:pt x="72313" y="424761"/>
                  </a:moveTo>
                  <a:lnTo>
                    <a:pt x="54355" y="368546"/>
                  </a:lnTo>
                  <a:lnTo>
                    <a:pt x="40647" y="309974"/>
                  </a:lnTo>
                  <a:lnTo>
                    <a:pt x="26674" y="247409"/>
                  </a:lnTo>
                  <a:lnTo>
                    <a:pt x="16157" y="196087"/>
                  </a:lnTo>
                  <a:lnTo>
                    <a:pt x="5631" y="143836"/>
                  </a:lnTo>
                  <a:lnTo>
                    <a:pt x="0" y="82184"/>
                  </a:lnTo>
                  <a:lnTo>
                    <a:pt x="2007" y="28065"/>
                  </a:lnTo>
                  <a:lnTo>
                    <a:pt x="4386" y="16407"/>
                  </a:lnTo>
                  <a:lnTo>
                    <a:pt x="10650" y="8636"/>
                  </a:lnTo>
                  <a:lnTo>
                    <a:pt x="30090" y="0"/>
                  </a:lnTo>
                  <a:lnTo>
                    <a:pt x="51207" y="2401"/>
                  </a:lnTo>
                  <a:lnTo>
                    <a:pt x="82842" y="14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89803" y="170561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16146" y="1642445"/>
              <a:ext cx="270817" cy="305328"/>
            </a:xfrm>
            <a:custGeom>
              <a:avLst/>
              <a:gdLst/>
              <a:ahLst/>
              <a:cxnLst/>
              <a:rect l="0" t="0" r="0" b="0"/>
              <a:pathLst>
                <a:path w="270817" h="305328">
                  <a:moveTo>
                    <a:pt x="247480" y="0"/>
                  </a:moveTo>
                  <a:lnTo>
                    <a:pt x="185200" y="19128"/>
                  </a:lnTo>
                  <a:lnTo>
                    <a:pt x="128030" y="46239"/>
                  </a:lnTo>
                  <a:lnTo>
                    <a:pt x="71937" y="85043"/>
                  </a:lnTo>
                  <a:lnTo>
                    <a:pt x="16307" y="125525"/>
                  </a:lnTo>
                  <a:lnTo>
                    <a:pt x="5627" y="132816"/>
                  </a:lnTo>
                  <a:lnTo>
                    <a:pt x="847" y="141187"/>
                  </a:lnTo>
                  <a:lnTo>
                    <a:pt x="0" y="150277"/>
                  </a:lnTo>
                  <a:lnTo>
                    <a:pt x="1775" y="159846"/>
                  </a:lnTo>
                  <a:lnTo>
                    <a:pt x="7638" y="166225"/>
                  </a:lnTo>
                  <a:lnTo>
                    <a:pt x="63630" y="182893"/>
                  </a:lnTo>
                  <a:lnTo>
                    <a:pt x="118054" y="188205"/>
                  </a:lnTo>
                  <a:lnTo>
                    <a:pt x="173865" y="186135"/>
                  </a:lnTo>
                  <a:lnTo>
                    <a:pt x="201894" y="183332"/>
                  </a:lnTo>
                  <a:lnTo>
                    <a:pt x="229950" y="185986"/>
                  </a:lnTo>
                  <a:lnTo>
                    <a:pt x="240473" y="190671"/>
                  </a:lnTo>
                  <a:lnTo>
                    <a:pt x="255284" y="205236"/>
                  </a:lnTo>
                  <a:lnTo>
                    <a:pt x="270200" y="233166"/>
                  </a:lnTo>
                  <a:lnTo>
                    <a:pt x="270816" y="242012"/>
                  </a:lnTo>
                  <a:lnTo>
                    <a:pt x="265261" y="258079"/>
                  </a:lnTo>
                  <a:lnTo>
                    <a:pt x="251873" y="269900"/>
                  </a:lnTo>
                  <a:lnTo>
                    <a:pt x="214683" y="287020"/>
                  </a:lnTo>
                  <a:lnTo>
                    <a:pt x="159071" y="294431"/>
                  </a:lnTo>
                  <a:lnTo>
                    <a:pt x="11061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58578" y="1473989"/>
              <a:ext cx="15620" cy="400084"/>
            </a:xfrm>
            <a:custGeom>
              <a:avLst/>
              <a:gdLst/>
              <a:ahLst/>
              <a:cxnLst/>
              <a:rect l="0" t="0" r="0" b="0"/>
              <a:pathLst>
                <a:path w="15620" h="400084">
                  <a:moveTo>
                    <a:pt x="15619" y="0"/>
                  </a:moveTo>
                  <a:lnTo>
                    <a:pt x="4166" y="48931"/>
                  </a:lnTo>
                  <a:lnTo>
                    <a:pt x="0" y="81409"/>
                  </a:lnTo>
                  <a:lnTo>
                    <a:pt x="3062" y="136815"/>
                  </a:lnTo>
                  <a:lnTo>
                    <a:pt x="7809" y="195525"/>
                  </a:lnTo>
                  <a:lnTo>
                    <a:pt x="14076" y="252442"/>
                  </a:lnTo>
                  <a:lnTo>
                    <a:pt x="15161" y="302785"/>
                  </a:lnTo>
                  <a:lnTo>
                    <a:pt x="8293" y="355387"/>
                  </a:lnTo>
                  <a:lnTo>
                    <a:pt x="509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47855" y="1600331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7014" y="14654"/>
                  </a:lnTo>
                  <a:lnTo>
                    <a:pt x="123985" y="20962"/>
                  </a:lnTo>
                  <a:lnTo>
                    <a:pt x="69074" y="29141"/>
                  </a:lnTo>
                  <a:lnTo>
                    <a:pt x="29045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25558" y="1716145"/>
              <a:ext cx="143437" cy="180510"/>
            </a:xfrm>
            <a:custGeom>
              <a:avLst/>
              <a:gdLst/>
              <a:ahLst/>
              <a:cxnLst/>
              <a:rect l="0" t="0" r="0" b="0"/>
              <a:pathLst>
                <a:path w="143437" h="180510">
                  <a:moveTo>
                    <a:pt x="17095" y="0"/>
                  </a:moveTo>
                  <a:lnTo>
                    <a:pt x="306" y="63450"/>
                  </a:lnTo>
                  <a:lnTo>
                    <a:pt x="0" y="121544"/>
                  </a:lnTo>
                  <a:lnTo>
                    <a:pt x="2189" y="133672"/>
                  </a:lnTo>
                  <a:lnTo>
                    <a:pt x="13979" y="153386"/>
                  </a:lnTo>
                  <a:lnTo>
                    <a:pt x="30918" y="168777"/>
                  </a:lnTo>
                  <a:lnTo>
                    <a:pt x="50144" y="179517"/>
                  </a:lnTo>
                  <a:lnTo>
                    <a:pt x="59015" y="180509"/>
                  </a:lnTo>
                  <a:lnTo>
                    <a:pt x="75110" y="175373"/>
                  </a:lnTo>
                  <a:lnTo>
                    <a:pt x="97325" y="159327"/>
                  </a:lnTo>
                  <a:lnTo>
                    <a:pt x="118726" y="134165"/>
                  </a:lnTo>
                  <a:lnTo>
                    <a:pt x="134295" y="98894"/>
                  </a:lnTo>
                  <a:lnTo>
                    <a:pt x="141631" y="46224"/>
                  </a:lnTo>
                  <a:lnTo>
                    <a:pt x="1434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66501" y="1518848"/>
              <a:ext cx="165707" cy="419460"/>
            </a:xfrm>
            <a:custGeom>
              <a:avLst/>
              <a:gdLst/>
              <a:ahLst/>
              <a:cxnLst/>
              <a:rect l="0" t="0" r="0" b="0"/>
              <a:pathLst>
                <a:path w="165707" h="419460">
                  <a:moveTo>
                    <a:pt x="134120" y="270996"/>
                  </a:moveTo>
                  <a:lnTo>
                    <a:pt x="128531" y="254229"/>
                  </a:lnTo>
                  <a:lnTo>
                    <a:pt x="122205" y="249289"/>
                  </a:lnTo>
                  <a:lnTo>
                    <a:pt x="102699" y="243801"/>
                  </a:lnTo>
                  <a:lnTo>
                    <a:pt x="70998" y="246301"/>
                  </a:lnTo>
                  <a:lnTo>
                    <a:pt x="53034" y="254561"/>
                  </a:lnTo>
                  <a:lnTo>
                    <a:pt x="37251" y="267201"/>
                  </a:lnTo>
                  <a:lnTo>
                    <a:pt x="16381" y="295218"/>
                  </a:lnTo>
                  <a:lnTo>
                    <a:pt x="3438" y="333805"/>
                  </a:lnTo>
                  <a:lnTo>
                    <a:pt x="0" y="365202"/>
                  </a:lnTo>
                  <a:lnTo>
                    <a:pt x="4711" y="389294"/>
                  </a:lnTo>
                  <a:lnTo>
                    <a:pt x="9243" y="398995"/>
                  </a:lnTo>
                  <a:lnTo>
                    <a:pt x="23637" y="412892"/>
                  </a:lnTo>
                  <a:lnTo>
                    <a:pt x="32389" y="418236"/>
                  </a:lnTo>
                  <a:lnTo>
                    <a:pt x="40563" y="419459"/>
                  </a:lnTo>
                  <a:lnTo>
                    <a:pt x="48352" y="417934"/>
                  </a:lnTo>
                  <a:lnTo>
                    <a:pt x="83253" y="398677"/>
                  </a:lnTo>
                  <a:lnTo>
                    <a:pt x="97085" y="376486"/>
                  </a:lnTo>
                  <a:lnTo>
                    <a:pt x="126600" y="314524"/>
                  </a:lnTo>
                  <a:lnTo>
                    <a:pt x="143857" y="265036"/>
                  </a:lnTo>
                  <a:lnTo>
                    <a:pt x="154943" y="216588"/>
                  </a:lnTo>
                  <a:lnTo>
                    <a:pt x="162517" y="165188"/>
                  </a:lnTo>
                  <a:lnTo>
                    <a:pt x="164761" y="112914"/>
                  </a:lnTo>
                  <a:lnTo>
                    <a:pt x="162306" y="63500"/>
                  </a:lnTo>
                  <a:lnTo>
                    <a:pt x="150996" y="4881"/>
                  </a:lnTo>
                  <a:lnTo>
                    <a:pt x="147711" y="0"/>
                  </a:lnTo>
                  <a:lnTo>
                    <a:pt x="144350" y="1425"/>
                  </a:lnTo>
                  <a:lnTo>
                    <a:pt x="140941" y="7054"/>
                  </a:lnTo>
                  <a:lnTo>
                    <a:pt x="134298" y="56946"/>
                  </a:lnTo>
                  <a:lnTo>
                    <a:pt x="129173" y="116194"/>
                  </a:lnTo>
                  <a:lnTo>
                    <a:pt x="129535" y="160398"/>
                  </a:lnTo>
                  <a:lnTo>
                    <a:pt x="127403" y="184407"/>
                  </a:lnTo>
                  <a:lnTo>
                    <a:pt x="138594" y="239100"/>
                  </a:lnTo>
                  <a:lnTo>
                    <a:pt x="155304" y="300345"/>
                  </a:lnTo>
                  <a:lnTo>
                    <a:pt x="165706" y="334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89080" y="1642645"/>
              <a:ext cx="170427" cy="252485"/>
            </a:xfrm>
            <a:custGeom>
              <a:avLst/>
              <a:gdLst/>
              <a:ahLst/>
              <a:cxnLst/>
              <a:rect l="0" t="0" r="0" b="0"/>
              <a:pathLst>
                <a:path w="170427" h="252485">
                  <a:moveTo>
                    <a:pt x="37883" y="136671"/>
                  </a:moveTo>
                  <a:lnTo>
                    <a:pt x="91758" y="118712"/>
                  </a:lnTo>
                  <a:lnTo>
                    <a:pt x="121307" y="107303"/>
                  </a:lnTo>
                  <a:lnTo>
                    <a:pt x="145400" y="88455"/>
                  </a:lnTo>
                  <a:lnTo>
                    <a:pt x="160148" y="70788"/>
                  </a:lnTo>
                  <a:lnTo>
                    <a:pt x="168263" y="48118"/>
                  </a:lnTo>
                  <a:lnTo>
                    <a:pt x="170426" y="35521"/>
                  </a:lnTo>
                  <a:lnTo>
                    <a:pt x="168359" y="24784"/>
                  </a:lnTo>
                  <a:lnTo>
                    <a:pt x="156704" y="6615"/>
                  </a:lnTo>
                  <a:lnTo>
                    <a:pt x="146343" y="2004"/>
                  </a:lnTo>
                  <a:lnTo>
                    <a:pt x="119233" y="0"/>
                  </a:lnTo>
                  <a:lnTo>
                    <a:pt x="93926" y="6128"/>
                  </a:lnTo>
                  <a:lnTo>
                    <a:pt x="72150" y="17820"/>
                  </a:lnTo>
                  <a:lnTo>
                    <a:pt x="31680" y="63958"/>
                  </a:lnTo>
                  <a:lnTo>
                    <a:pt x="10049" y="94849"/>
                  </a:lnTo>
                  <a:lnTo>
                    <a:pt x="0" y="137407"/>
                  </a:lnTo>
                  <a:lnTo>
                    <a:pt x="3889" y="163904"/>
                  </a:lnTo>
                  <a:lnTo>
                    <a:pt x="25449" y="209510"/>
                  </a:lnTo>
                  <a:lnTo>
                    <a:pt x="41715" y="224806"/>
                  </a:lnTo>
                  <a:lnTo>
                    <a:pt x="90526" y="252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20939" y="1663262"/>
              <a:ext cx="163994" cy="242397"/>
            </a:xfrm>
            <a:custGeom>
              <a:avLst/>
              <a:gdLst/>
              <a:ahLst/>
              <a:cxnLst/>
              <a:rect l="0" t="0" r="0" b="0"/>
              <a:pathLst>
                <a:path w="163994" h="242397">
                  <a:moveTo>
                    <a:pt x="6066" y="52883"/>
                  </a:moveTo>
                  <a:lnTo>
                    <a:pt x="0" y="86505"/>
                  </a:lnTo>
                  <a:lnTo>
                    <a:pt x="4521" y="138206"/>
                  </a:lnTo>
                  <a:lnTo>
                    <a:pt x="5761" y="193479"/>
                  </a:lnTo>
                  <a:lnTo>
                    <a:pt x="7032" y="198086"/>
                  </a:lnTo>
                  <a:lnTo>
                    <a:pt x="9050" y="196478"/>
                  </a:lnTo>
                  <a:lnTo>
                    <a:pt x="11564" y="190727"/>
                  </a:lnTo>
                  <a:lnTo>
                    <a:pt x="8365" y="139469"/>
                  </a:lnTo>
                  <a:lnTo>
                    <a:pt x="6520" y="76139"/>
                  </a:lnTo>
                  <a:lnTo>
                    <a:pt x="11745" y="23811"/>
                  </a:lnTo>
                  <a:lnTo>
                    <a:pt x="16871" y="14784"/>
                  </a:lnTo>
                  <a:lnTo>
                    <a:pt x="31925" y="1635"/>
                  </a:lnTo>
                  <a:lnTo>
                    <a:pt x="39683" y="0"/>
                  </a:lnTo>
                  <a:lnTo>
                    <a:pt x="47194" y="1250"/>
                  </a:lnTo>
                  <a:lnTo>
                    <a:pt x="61780" y="8878"/>
                  </a:lnTo>
                  <a:lnTo>
                    <a:pt x="118353" y="60102"/>
                  </a:lnTo>
                  <a:lnTo>
                    <a:pt x="133833" y="92196"/>
                  </a:lnTo>
                  <a:lnTo>
                    <a:pt x="153190" y="155604"/>
                  </a:lnTo>
                  <a:lnTo>
                    <a:pt x="160792" y="192113"/>
                  </a:lnTo>
                  <a:lnTo>
                    <a:pt x="163993" y="242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00746" y="148451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4939" y="62092"/>
                  </a:lnTo>
                  <a:lnTo>
                    <a:pt x="1463" y="111204"/>
                  </a:lnTo>
                  <a:lnTo>
                    <a:pt x="433" y="170210"/>
                  </a:lnTo>
                  <a:lnTo>
                    <a:pt x="128" y="232146"/>
                  </a:lnTo>
                  <a:lnTo>
                    <a:pt x="38" y="289362"/>
                  </a:lnTo>
                  <a:lnTo>
                    <a:pt x="7" y="34801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84932" y="1560412"/>
              <a:ext cx="242157" cy="50449"/>
            </a:xfrm>
            <a:custGeom>
              <a:avLst/>
              <a:gdLst/>
              <a:ahLst/>
              <a:cxnLst/>
              <a:rect l="0" t="0" r="0" b="0"/>
              <a:pathLst>
                <a:path w="242157" h="50449">
                  <a:moveTo>
                    <a:pt x="242156" y="8334"/>
                  </a:moveTo>
                  <a:lnTo>
                    <a:pt x="204678" y="0"/>
                  </a:lnTo>
                  <a:lnTo>
                    <a:pt x="147665" y="3828"/>
                  </a:lnTo>
                  <a:lnTo>
                    <a:pt x="89654" y="15849"/>
                  </a:lnTo>
                  <a:lnTo>
                    <a:pt x="43186" y="32608"/>
                  </a:lnTo>
                  <a:lnTo>
                    <a:pt x="0" y="50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00621" y="1579274"/>
              <a:ext cx="151394" cy="242157"/>
            </a:xfrm>
            <a:custGeom>
              <a:avLst/>
              <a:gdLst/>
              <a:ahLst/>
              <a:cxnLst/>
              <a:rect l="0" t="0" r="0" b="0"/>
              <a:pathLst>
                <a:path w="151394" h="242157">
                  <a:moveTo>
                    <a:pt x="147565" y="0"/>
                  </a:moveTo>
                  <a:lnTo>
                    <a:pt x="104873" y="3120"/>
                  </a:lnTo>
                  <a:lnTo>
                    <a:pt x="73695" y="14573"/>
                  </a:lnTo>
                  <a:lnTo>
                    <a:pt x="13799" y="44664"/>
                  </a:lnTo>
                  <a:lnTo>
                    <a:pt x="5745" y="50833"/>
                  </a:lnTo>
                  <a:lnTo>
                    <a:pt x="1546" y="58455"/>
                  </a:lnTo>
                  <a:lnTo>
                    <a:pt x="0" y="76283"/>
                  </a:lnTo>
                  <a:lnTo>
                    <a:pt x="5904" y="82441"/>
                  </a:lnTo>
                  <a:lnTo>
                    <a:pt x="62244" y="98724"/>
                  </a:lnTo>
                  <a:lnTo>
                    <a:pt x="124169" y="115874"/>
                  </a:lnTo>
                  <a:lnTo>
                    <a:pt x="135477" y="119363"/>
                  </a:lnTo>
                  <a:lnTo>
                    <a:pt x="143016" y="127539"/>
                  </a:lnTo>
                  <a:lnTo>
                    <a:pt x="151393" y="152220"/>
                  </a:lnTo>
                  <a:lnTo>
                    <a:pt x="148876" y="176448"/>
                  </a:lnTo>
                  <a:lnTo>
                    <a:pt x="138789" y="197744"/>
                  </a:lnTo>
                  <a:lnTo>
                    <a:pt x="122608" y="215008"/>
                  </a:lnTo>
                  <a:lnTo>
                    <a:pt x="82589" y="232292"/>
                  </a:lnTo>
                  <a:lnTo>
                    <a:pt x="4228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232455" y="1381373"/>
            <a:ext cx="955347" cy="401910"/>
            <a:chOff x="4232455" y="1381373"/>
            <a:chExt cx="955347" cy="401910"/>
          </a:xfrm>
        </p:grpSpPr>
        <p:sp>
          <p:nvSpPr>
            <p:cNvPr id="35" name="Freeform 34"/>
            <p:cNvSpPr/>
            <p:nvPr/>
          </p:nvSpPr>
          <p:spPr>
            <a:xfrm>
              <a:off x="4232455" y="157927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1160" y="11179"/>
                  </a:lnTo>
                  <a:lnTo>
                    <a:pt x="87242" y="20276"/>
                  </a:lnTo>
                  <a:lnTo>
                    <a:pt x="29625" y="321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53513" y="1684559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8782" y="5589"/>
                  </a:lnTo>
                  <a:lnTo>
                    <a:pt x="26971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9367" y="1418505"/>
              <a:ext cx="263214" cy="364778"/>
            </a:xfrm>
            <a:custGeom>
              <a:avLst/>
              <a:gdLst/>
              <a:ahLst/>
              <a:cxnLst/>
              <a:rect l="0" t="0" r="0" b="0"/>
              <a:pathLst>
                <a:path w="263214" h="364778">
                  <a:moveTo>
                    <a:pt x="0" y="129184"/>
                  </a:moveTo>
                  <a:lnTo>
                    <a:pt x="3120" y="86492"/>
                  </a:lnTo>
                  <a:lnTo>
                    <a:pt x="9576" y="66926"/>
                  </a:lnTo>
                  <a:lnTo>
                    <a:pt x="20244" y="50431"/>
                  </a:lnTo>
                  <a:lnTo>
                    <a:pt x="44993" y="27991"/>
                  </a:lnTo>
                  <a:lnTo>
                    <a:pt x="105538" y="0"/>
                  </a:lnTo>
                  <a:lnTo>
                    <a:pt x="142535" y="180"/>
                  </a:lnTo>
                  <a:lnTo>
                    <a:pt x="163175" y="7898"/>
                  </a:lnTo>
                  <a:lnTo>
                    <a:pt x="180147" y="20297"/>
                  </a:lnTo>
                  <a:lnTo>
                    <a:pt x="201686" y="47008"/>
                  </a:lnTo>
                  <a:lnTo>
                    <a:pt x="229490" y="103458"/>
                  </a:lnTo>
                  <a:lnTo>
                    <a:pt x="238403" y="143918"/>
                  </a:lnTo>
                  <a:lnTo>
                    <a:pt x="234179" y="206747"/>
                  </a:lnTo>
                  <a:lnTo>
                    <a:pt x="230043" y="251081"/>
                  </a:lnTo>
                  <a:lnTo>
                    <a:pt x="215040" y="291513"/>
                  </a:lnTo>
                  <a:lnTo>
                    <a:pt x="182159" y="334975"/>
                  </a:lnTo>
                  <a:lnTo>
                    <a:pt x="155749" y="351336"/>
                  </a:lnTo>
                  <a:lnTo>
                    <a:pt x="125697" y="363593"/>
                  </a:lnTo>
                  <a:lnTo>
                    <a:pt x="104999" y="364777"/>
                  </a:lnTo>
                  <a:lnTo>
                    <a:pt x="85271" y="360234"/>
                  </a:lnTo>
                  <a:lnTo>
                    <a:pt x="68704" y="350416"/>
                  </a:lnTo>
                  <a:lnTo>
                    <a:pt x="56662" y="335134"/>
                  </a:lnTo>
                  <a:lnTo>
                    <a:pt x="48580" y="315473"/>
                  </a:lnTo>
                  <a:lnTo>
                    <a:pt x="45200" y="279267"/>
                  </a:lnTo>
                  <a:lnTo>
                    <a:pt x="48555" y="256719"/>
                  </a:lnTo>
                  <a:lnTo>
                    <a:pt x="53427" y="248132"/>
                  </a:lnTo>
                  <a:lnTo>
                    <a:pt x="68199" y="235472"/>
                  </a:lnTo>
                  <a:lnTo>
                    <a:pt x="96247" y="221768"/>
                  </a:lnTo>
                  <a:lnTo>
                    <a:pt x="116476" y="220245"/>
                  </a:lnTo>
                  <a:lnTo>
                    <a:pt x="175779" y="231859"/>
                  </a:lnTo>
                  <a:lnTo>
                    <a:pt x="220466" y="248294"/>
                  </a:lnTo>
                  <a:lnTo>
                    <a:pt x="263213" y="266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16808" y="1381373"/>
              <a:ext cx="270994" cy="342105"/>
            </a:xfrm>
            <a:custGeom>
              <a:avLst/>
              <a:gdLst/>
              <a:ahLst/>
              <a:cxnLst/>
              <a:rect l="0" t="0" r="0" b="0"/>
              <a:pathLst>
                <a:path w="270994" h="342105">
                  <a:moveTo>
                    <a:pt x="0" y="61031"/>
                  </a:moveTo>
                  <a:lnTo>
                    <a:pt x="11179" y="44263"/>
                  </a:lnTo>
                  <a:lnTo>
                    <a:pt x="26025" y="32911"/>
                  </a:lnTo>
                  <a:lnTo>
                    <a:pt x="87784" y="8693"/>
                  </a:lnTo>
                  <a:lnTo>
                    <a:pt x="141082" y="0"/>
                  </a:lnTo>
                  <a:lnTo>
                    <a:pt x="151377" y="2796"/>
                  </a:lnTo>
                  <a:lnTo>
                    <a:pt x="159410" y="8169"/>
                  </a:lnTo>
                  <a:lnTo>
                    <a:pt x="171454" y="23499"/>
                  </a:lnTo>
                  <a:lnTo>
                    <a:pt x="180707" y="42010"/>
                  </a:lnTo>
                  <a:lnTo>
                    <a:pt x="181302" y="50690"/>
                  </a:lnTo>
                  <a:lnTo>
                    <a:pt x="175725" y="66573"/>
                  </a:lnTo>
                  <a:lnTo>
                    <a:pt x="116200" y="124144"/>
                  </a:lnTo>
                  <a:lnTo>
                    <a:pt x="109052" y="131182"/>
                  </a:lnTo>
                  <a:lnTo>
                    <a:pt x="107796" y="134705"/>
                  </a:lnTo>
                  <a:lnTo>
                    <a:pt x="110468" y="135883"/>
                  </a:lnTo>
                  <a:lnTo>
                    <a:pt x="122796" y="136412"/>
                  </a:lnTo>
                  <a:lnTo>
                    <a:pt x="179597" y="153903"/>
                  </a:lnTo>
                  <a:lnTo>
                    <a:pt x="226118" y="184539"/>
                  </a:lnTo>
                  <a:lnTo>
                    <a:pt x="248582" y="210710"/>
                  </a:lnTo>
                  <a:lnTo>
                    <a:pt x="264467" y="246280"/>
                  </a:lnTo>
                  <a:lnTo>
                    <a:pt x="270993" y="286455"/>
                  </a:lnTo>
                  <a:lnTo>
                    <a:pt x="268399" y="297881"/>
                  </a:lnTo>
                  <a:lnTo>
                    <a:pt x="256159" y="316816"/>
                  </a:lnTo>
                  <a:lnTo>
                    <a:pt x="235901" y="329911"/>
                  </a:lnTo>
                  <a:lnTo>
                    <a:pt x="211300" y="338460"/>
                  </a:lnTo>
                  <a:lnTo>
                    <a:pt x="172311" y="342104"/>
                  </a:lnTo>
                  <a:lnTo>
                    <a:pt x="116321" y="330379"/>
                  </a:lnTo>
                  <a:lnTo>
                    <a:pt x="63171" y="313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516103" y="3126963"/>
            <a:ext cx="5158965" cy="897928"/>
            <a:chOff x="1516103" y="3126963"/>
            <a:chExt cx="5158965" cy="897928"/>
          </a:xfrm>
        </p:grpSpPr>
        <p:sp>
          <p:nvSpPr>
            <p:cNvPr id="40" name="Freeform 39"/>
            <p:cNvSpPr/>
            <p:nvPr/>
          </p:nvSpPr>
          <p:spPr>
            <a:xfrm>
              <a:off x="1516103" y="3306142"/>
              <a:ext cx="5158965" cy="178791"/>
            </a:xfrm>
            <a:custGeom>
              <a:avLst/>
              <a:gdLst/>
              <a:ahLst/>
              <a:cxnLst/>
              <a:rect l="0" t="0" r="0" b="0"/>
              <a:pathLst>
                <a:path w="5158965" h="178791">
                  <a:moveTo>
                    <a:pt x="5158964" y="41920"/>
                  </a:moveTo>
                  <a:lnTo>
                    <a:pt x="5131408" y="34684"/>
                  </a:lnTo>
                  <a:lnTo>
                    <a:pt x="5072066" y="28922"/>
                  </a:lnTo>
                  <a:lnTo>
                    <a:pt x="5021303" y="23251"/>
                  </a:lnTo>
                  <a:lnTo>
                    <a:pt x="4969217" y="18451"/>
                  </a:lnTo>
                  <a:lnTo>
                    <a:pt x="4916740" y="12739"/>
                  </a:lnTo>
                  <a:lnTo>
                    <a:pt x="4864146" y="11046"/>
                  </a:lnTo>
                  <a:lnTo>
                    <a:pt x="4811518" y="10545"/>
                  </a:lnTo>
                  <a:lnTo>
                    <a:pt x="4755760" y="7277"/>
                  </a:lnTo>
                  <a:lnTo>
                    <a:pt x="4694786" y="2020"/>
                  </a:lnTo>
                  <a:lnTo>
                    <a:pt x="4632265" y="461"/>
                  </a:lnTo>
                  <a:lnTo>
                    <a:pt x="4569287" y="0"/>
                  </a:lnTo>
                  <a:lnTo>
                    <a:pt x="4515532" y="2983"/>
                  </a:lnTo>
                  <a:lnTo>
                    <a:pt x="4464899" y="8156"/>
                  </a:lnTo>
                  <a:lnTo>
                    <a:pt x="4422332" y="9366"/>
                  </a:lnTo>
                  <a:lnTo>
                    <a:pt x="4380017" y="9904"/>
                  </a:lnTo>
                  <a:lnTo>
                    <a:pt x="4334694" y="10143"/>
                  </a:lnTo>
                  <a:lnTo>
                    <a:pt x="4275617" y="13397"/>
                  </a:lnTo>
                  <a:lnTo>
                    <a:pt x="4223408" y="18651"/>
                  </a:lnTo>
                  <a:lnTo>
                    <a:pt x="4180472" y="19880"/>
                  </a:lnTo>
                  <a:lnTo>
                    <a:pt x="4119177" y="20571"/>
                  </a:lnTo>
                  <a:lnTo>
                    <a:pt x="4068001" y="21947"/>
                  </a:lnTo>
                  <a:lnTo>
                    <a:pt x="4009424" y="28073"/>
                  </a:lnTo>
                  <a:lnTo>
                    <a:pt x="3949954" y="30408"/>
                  </a:lnTo>
                  <a:lnTo>
                    <a:pt x="3899317" y="31100"/>
                  </a:lnTo>
                  <a:lnTo>
                    <a:pt x="3843240" y="32475"/>
                  </a:lnTo>
                  <a:lnTo>
                    <a:pt x="3781184" y="36588"/>
                  </a:lnTo>
                  <a:lnTo>
                    <a:pt x="3728689" y="32931"/>
                  </a:lnTo>
                  <a:lnTo>
                    <a:pt x="3685686" y="32075"/>
                  </a:lnTo>
                  <a:lnTo>
                    <a:pt x="3624354" y="31594"/>
                  </a:lnTo>
                  <a:lnTo>
                    <a:pt x="3563642" y="34551"/>
                  </a:lnTo>
                  <a:lnTo>
                    <a:pt x="3535123" y="37475"/>
                  </a:lnTo>
                  <a:lnTo>
                    <a:pt x="3477707" y="34883"/>
                  </a:lnTo>
                  <a:lnTo>
                    <a:pt x="3431709" y="39315"/>
                  </a:lnTo>
                  <a:lnTo>
                    <a:pt x="3369467" y="41148"/>
                  </a:lnTo>
                  <a:lnTo>
                    <a:pt x="3327160" y="41577"/>
                  </a:lnTo>
                  <a:lnTo>
                    <a:pt x="3281841" y="41767"/>
                  </a:lnTo>
                  <a:lnTo>
                    <a:pt x="3235572" y="40682"/>
                  </a:lnTo>
                  <a:lnTo>
                    <a:pt x="3172403" y="35834"/>
                  </a:lnTo>
                  <a:lnTo>
                    <a:pt x="3120670" y="39597"/>
                  </a:lnTo>
                  <a:lnTo>
                    <a:pt x="3060759" y="41231"/>
                  </a:lnTo>
                  <a:lnTo>
                    <a:pt x="3015261" y="41614"/>
                  </a:lnTo>
                  <a:lnTo>
                    <a:pt x="2954787" y="41829"/>
                  </a:lnTo>
                  <a:lnTo>
                    <a:pt x="2905413" y="47482"/>
                  </a:lnTo>
                  <a:lnTo>
                    <a:pt x="2849969" y="50977"/>
                  </a:lnTo>
                  <a:lnTo>
                    <a:pt x="2789088" y="52013"/>
                  </a:lnTo>
                  <a:lnTo>
                    <a:pt x="2732184" y="57908"/>
                  </a:lnTo>
                  <a:lnTo>
                    <a:pt x="2672690" y="61475"/>
                  </a:lnTo>
                  <a:lnTo>
                    <a:pt x="2610609" y="62532"/>
                  </a:lnTo>
                  <a:lnTo>
                    <a:pt x="2548456" y="70125"/>
                  </a:lnTo>
                  <a:lnTo>
                    <a:pt x="2492300" y="72504"/>
                  </a:lnTo>
                  <a:lnTo>
                    <a:pt x="2431208" y="73209"/>
                  </a:lnTo>
                  <a:lnTo>
                    <a:pt x="2372162" y="74587"/>
                  </a:lnTo>
                  <a:lnTo>
                    <a:pt x="2315872" y="81821"/>
                  </a:lnTo>
                  <a:lnTo>
                    <a:pt x="2267799" y="83379"/>
                  </a:lnTo>
                  <a:lnTo>
                    <a:pt x="2209101" y="83840"/>
                  </a:lnTo>
                  <a:lnTo>
                    <a:pt x="2147255" y="87096"/>
                  </a:lnTo>
                  <a:lnTo>
                    <a:pt x="2084477" y="92350"/>
                  </a:lnTo>
                  <a:lnTo>
                    <a:pt x="2021423" y="93907"/>
                  </a:lnTo>
                  <a:lnTo>
                    <a:pt x="1978166" y="94271"/>
                  </a:lnTo>
                  <a:lnTo>
                    <a:pt x="1931645" y="94433"/>
                  </a:lnTo>
                  <a:lnTo>
                    <a:pt x="1886792" y="94505"/>
                  </a:lnTo>
                  <a:lnTo>
                    <a:pt x="1831438" y="97665"/>
                  </a:lnTo>
                  <a:lnTo>
                    <a:pt x="1783451" y="102891"/>
                  </a:lnTo>
                  <a:lnTo>
                    <a:pt x="1727899" y="104439"/>
                  </a:lnTo>
                  <a:lnTo>
                    <a:pt x="1671275" y="108017"/>
                  </a:lnTo>
                  <a:lnTo>
                    <a:pt x="1610044" y="113367"/>
                  </a:lnTo>
                  <a:lnTo>
                    <a:pt x="1550567" y="114952"/>
                  </a:lnTo>
                  <a:lnTo>
                    <a:pt x="1492780" y="118541"/>
                  </a:lnTo>
                  <a:lnTo>
                    <a:pt x="1434323" y="123894"/>
                  </a:lnTo>
                  <a:lnTo>
                    <a:pt x="1379958" y="125480"/>
                  </a:lnTo>
                  <a:lnTo>
                    <a:pt x="1326806" y="125950"/>
                  </a:lnTo>
                  <a:lnTo>
                    <a:pt x="1270893" y="129209"/>
                  </a:lnTo>
                  <a:lnTo>
                    <a:pt x="1216111" y="134464"/>
                  </a:lnTo>
                  <a:lnTo>
                    <a:pt x="1167124" y="136021"/>
                  </a:lnTo>
                  <a:lnTo>
                    <a:pt x="1115565" y="136482"/>
                  </a:lnTo>
                  <a:lnTo>
                    <a:pt x="1066363" y="139739"/>
                  </a:lnTo>
                  <a:lnTo>
                    <a:pt x="1019029" y="144993"/>
                  </a:lnTo>
                  <a:lnTo>
                    <a:pt x="967960" y="146549"/>
                  </a:lnTo>
                  <a:lnTo>
                    <a:pt x="915783" y="147010"/>
                  </a:lnTo>
                  <a:lnTo>
                    <a:pt x="866398" y="147147"/>
                  </a:lnTo>
                  <a:lnTo>
                    <a:pt x="819011" y="150307"/>
                  </a:lnTo>
                  <a:lnTo>
                    <a:pt x="756185" y="156266"/>
                  </a:lnTo>
                  <a:lnTo>
                    <a:pt x="698715" y="157443"/>
                  </a:lnTo>
                  <a:lnTo>
                    <a:pt x="642303" y="157676"/>
                  </a:lnTo>
                  <a:lnTo>
                    <a:pt x="586099" y="157722"/>
                  </a:lnTo>
                  <a:lnTo>
                    <a:pt x="529937" y="157731"/>
                  </a:lnTo>
                  <a:lnTo>
                    <a:pt x="470663" y="157733"/>
                  </a:lnTo>
                  <a:lnTo>
                    <a:pt x="408566" y="157733"/>
                  </a:lnTo>
                  <a:lnTo>
                    <a:pt x="351239" y="157733"/>
                  </a:lnTo>
                  <a:lnTo>
                    <a:pt x="294855" y="157733"/>
                  </a:lnTo>
                  <a:lnTo>
                    <a:pt x="238657" y="157733"/>
                  </a:lnTo>
                  <a:lnTo>
                    <a:pt x="182496" y="157733"/>
                  </a:lnTo>
                  <a:lnTo>
                    <a:pt x="126343" y="160853"/>
                  </a:lnTo>
                  <a:lnTo>
                    <a:pt x="70190" y="166798"/>
                  </a:lnTo>
                  <a:lnTo>
                    <a:pt x="12478" y="176402"/>
                  </a:lnTo>
                  <a:lnTo>
                    <a:pt x="0" y="178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06114" y="312696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3" y="37478"/>
                  </a:lnTo>
                  <a:lnTo>
                    <a:pt x="14298" y="75446"/>
                  </a:lnTo>
                  <a:lnTo>
                    <a:pt x="19054" y="122570"/>
                  </a:lnTo>
                  <a:lnTo>
                    <a:pt x="17344" y="177867"/>
                  </a:lnTo>
                  <a:lnTo>
                    <a:pt x="12547" y="231296"/>
                  </a:lnTo>
                  <a:lnTo>
                    <a:pt x="8007" y="28417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42901" y="3653388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94757"/>
                  </a:moveTo>
                  <a:lnTo>
                    <a:pt x="3120" y="52065"/>
                  </a:lnTo>
                  <a:lnTo>
                    <a:pt x="9576" y="32499"/>
                  </a:lnTo>
                  <a:lnTo>
                    <a:pt x="25194" y="1066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29744" y="3590217"/>
              <a:ext cx="209418" cy="400084"/>
            </a:xfrm>
            <a:custGeom>
              <a:avLst/>
              <a:gdLst/>
              <a:ahLst/>
              <a:cxnLst/>
              <a:rect l="0" t="0" r="0" b="0"/>
              <a:pathLst>
                <a:path w="209418" h="400084">
                  <a:moveTo>
                    <a:pt x="139499" y="0"/>
                  </a:moveTo>
                  <a:lnTo>
                    <a:pt x="96808" y="3120"/>
                  </a:lnTo>
                  <a:lnTo>
                    <a:pt x="36261" y="16789"/>
                  </a:lnTo>
                  <a:lnTo>
                    <a:pt x="8998" y="19160"/>
                  </a:lnTo>
                  <a:lnTo>
                    <a:pt x="2195" y="22132"/>
                  </a:lnTo>
                  <a:lnTo>
                    <a:pt x="0" y="26453"/>
                  </a:lnTo>
                  <a:lnTo>
                    <a:pt x="10732" y="86551"/>
                  </a:lnTo>
                  <a:lnTo>
                    <a:pt x="14419" y="112167"/>
                  </a:lnTo>
                  <a:lnTo>
                    <a:pt x="26139" y="147488"/>
                  </a:lnTo>
                  <a:lnTo>
                    <a:pt x="25556" y="173565"/>
                  </a:lnTo>
                  <a:lnTo>
                    <a:pt x="27272" y="180051"/>
                  </a:lnTo>
                  <a:lnTo>
                    <a:pt x="30756" y="182035"/>
                  </a:lnTo>
                  <a:lnTo>
                    <a:pt x="93476" y="170098"/>
                  </a:lnTo>
                  <a:lnTo>
                    <a:pt x="116705" y="175425"/>
                  </a:lnTo>
                  <a:lnTo>
                    <a:pt x="160213" y="197909"/>
                  </a:lnTo>
                  <a:lnTo>
                    <a:pt x="175222" y="214302"/>
                  </a:lnTo>
                  <a:lnTo>
                    <a:pt x="204385" y="264874"/>
                  </a:lnTo>
                  <a:lnTo>
                    <a:pt x="209417" y="302179"/>
                  </a:lnTo>
                  <a:lnTo>
                    <a:pt x="206449" y="324985"/>
                  </a:lnTo>
                  <a:lnTo>
                    <a:pt x="198110" y="343699"/>
                  </a:lnTo>
                  <a:lnTo>
                    <a:pt x="185436" y="359816"/>
                  </a:lnTo>
                  <a:lnTo>
                    <a:pt x="158569" y="380873"/>
                  </a:lnTo>
                  <a:lnTo>
                    <a:pt x="127212" y="393871"/>
                  </a:lnTo>
                  <a:lnTo>
                    <a:pt x="7632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42943" y="3516518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31585" y="115813"/>
                  </a:moveTo>
                  <a:lnTo>
                    <a:pt x="20407" y="104635"/>
                  </a:lnTo>
                  <a:lnTo>
                    <a:pt x="14919" y="86669"/>
                  </a:lnTo>
                  <a:lnTo>
                    <a:pt x="2580" y="243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79813" y="3578555"/>
              <a:ext cx="186896" cy="446336"/>
            </a:xfrm>
            <a:custGeom>
              <a:avLst/>
              <a:gdLst/>
              <a:ahLst/>
              <a:cxnLst/>
              <a:rect l="0" t="0" r="0" b="0"/>
              <a:pathLst>
                <a:path w="186896" h="446336">
                  <a:moveTo>
                    <a:pt x="0" y="85362"/>
                  </a:moveTo>
                  <a:lnTo>
                    <a:pt x="9575" y="61315"/>
                  </a:lnTo>
                  <a:lnTo>
                    <a:pt x="47326" y="12661"/>
                  </a:lnTo>
                  <a:lnTo>
                    <a:pt x="65487" y="1188"/>
                  </a:lnTo>
                  <a:lnTo>
                    <a:pt x="74074" y="0"/>
                  </a:lnTo>
                  <a:lnTo>
                    <a:pt x="89854" y="4919"/>
                  </a:lnTo>
                  <a:lnTo>
                    <a:pt x="111891" y="20843"/>
                  </a:lnTo>
                  <a:lnTo>
                    <a:pt x="146364" y="63995"/>
                  </a:lnTo>
                  <a:lnTo>
                    <a:pt x="166865" y="117579"/>
                  </a:lnTo>
                  <a:lnTo>
                    <a:pt x="182180" y="178814"/>
                  </a:lnTo>
                  <a:lnTo>
                    <a:pt x="186895" y="239999"/>
                  </a:lnTo>
                  <a:lnTo>
                    <a:pt x="180678" y="288848"/>
                  </a:lnTo>
                  <a:lnTo>
                    <a:pt x="164978" y="347868"/>
                  </a:lnTo>
                  <a:lnTo>
                    <a:pt x="132903" y="409096"/>
                  </a:lnTo>
                  <a:lnTo>
                    <a:pt x="119119" y="426555"/>
                  </a:lnTo>
                  <a:lnTo>
                    <a:pt x="92617" y="443949"/>
                  </a:lnTo>
                  <a:lnTo>
                    <a:pt x="72749" y="446335"/>
                  </a:lnTo>
                  <a:lnTo>
                    <a:pt x="53390" y="442327"/>
                  </a:lnTo>
                  <a:lnTo>
                    <a:pt x="36987" y="432746"/>
                  </a:lnTo>
                  <a:lnTo>
                    <a:pt x="14599" y="408609"/>
                  </a:lnTo>
                  <a:lnTo>
                    <a:pt x="10902" y="399126"/>
                  </a:lnTo>
                  <a:lnTo>
                    <a:pt x="9915" y="379230"/>
                  </a:lnTo>
                  <a:lnTo>
                    <a:pt x="15936" y="348299"/>
                  </a:lnTo>
                  <a:lnTo>
                    <a:pt x="30718" y="316907"/>
                  </a:lnTo>
                  <a:lnTo>
                    <a:pt x="46408" y="302134"/>
                  </a:lnTo>
                  <a:lnTo>
                    <a:pt x="55506" y="296557"/>
                  </a:lnTo>
                  <a:lnTo>
                    <a:pt x="74972" y="293480"/>
                  </a:lnTo>
                  <a:lnTo>
                    <a:pt x="116065" y="301037"/>
                  </a:lnTo>
                  <a:lnTo>
                    <a:pt x="162250" y="325532"/>
                  </a:lnTo>
                  <a:lnTo>
                    <a:pt x="178985" y="338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32497" y="3516518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06197" y="3453347"/>
              <a:ext cx="21057" cy="84229"/>
            </a:xfrm>
            <a:custGeom>
              <a:avLst/>
              <a:gdLst/>
              <a:ahLst/>
              <a:cxnLst/>
              <a:rect l="0" t="0" r="0" b="0"/>
              <a:pathLst>
                <a:path w="21057" h="84229">
                  <a:moveTo>
                    <a:pt x="21056" y="84228"/>
                  </a:moveTo>
                  <a:lnTo>
                    <a:pt x="2845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31626" y="4014195"/>
            <a:ext cx="762286" cy="463211"/>
            <a:chOff x="231626" y="4014195"/>
            <a:chExt cx="762286" cy="463211"/>
          </a:xfrm>
        </p:grpSpPr>
        <p:sp>
          <p:nvSpPr>
            <p:cNvPr id="49" name="Freeform 48"/>
            <p:cNvSpPr/>
            <p:nvPr/>
          </p:nvSpPr>
          <p:spPr>
            <a:xfrm>
              <a:off x="231626" y="4014195"/>
              <a:ext cx="336913" cy="463211"/>
            </a:xfrm>
            <a:custGeom>
              <a:avLst/>
              <a:gdLst/>
              <a:ahLst/>
              <a:cxnLst/>
              <a:rect l="0" t="0" r="0" b="0"/>
              <a:pathLst>
                <a:path w="336913" h="463211">
                  <a:moveTo>
                    <a:pt x="0" y="123504"/>
                  </a:moveTo>
                  <a:lnTo>
                    <a:pt x="0" y="101147"/>
                  </a:lnTo>
                  <a:lnTo>
                    <a:pt x="6240" y="83932"/>
                  </a:lnTo>
                  <a:lnTo>
                    <a:pt x="37087" y="39394"/>
                  </a:lnTo>
                  <a:lnTo>
                    <a:pt x="64801" y="16955"/>
                  </a:lnTo>
                  <a:lnTo>
                    <a:pt x="84953" y="6739"/>
                  </a:lnTo>
                  <a:lnTo>
                    <a:pt x="127207" y="0"/>
                  </a:lnTo>
                  <a:lnTo>
                    <a:pt x="165593" y="3593"/>
                  </a:lnTo>
                  <a:lnTo>
                    <a:pt x="185121" y="12109"/>
                  </a:lnTo>
                  <a:lnTo>
                    <a:pt x="222311" y="42229"/>
                  </a:lnTo>
                  <a:lnTo>
                    <a:pt x="255047" y="84313"/>
                  </a:lnTo>
                  <a:lnTo>
                    <a:pt x="280924" y="146525"/>
                  </a:lnTo>
                  <a:lnTo>
                    <a:pt x="293807" y="197785"/>
                  </a:lnTo>
                  <a:lnTo>
                    <a:pt x="301914" y="250019"/>
                  </a:lnTo>
                  <a:lnTo>
                    <a:pt x="304315" y="302540"/>
                  </a:lnTo>
                  <a:lnTo>
                    <a:pt x="301908" y="352026"/>
                  </a:lnTo>
                  <a:lnTo>
                    <a:pt x="285024" y="410670"/>
                  </a:lnTo>
                  <a:lnTo>
                    <a:pt x="265906" y="442037"/>
                  </a:lnTo>
                  <a:lnTo>
                    <a:pt x="249202" y="455367"/>
                  </a:lnTo>
                  <a:lnTo>
                    <a:pt x="239834" y="460560"/>
                  </a:lnTo>
                  <a:lnTo>
                    <a:pt x="213828" y="463210"/>
                  </a:lnTo>
                  <a:lnTo>
                    <a:pt x="155062" y="455379"/>
                  </a:lnTo>
                  <a:lnTo>
                    <a:pt x="118084" y="445925"/>
                  </a:lnTo>
                  <a:lnTo>
                    <a:pt x="110308" y="439057"/>
                  </a:lnTo>
                  <a:lnTo>
                    <a:pt x="101669" y="418948"/>
                  </a:lnTo>
                  <a:lnTo>
                    <a:pt x="104068" y="397532"/>
                  </a:lnTo>
                  <a:lnTo>
                    <a:pt x="107983" y="386908"/>
                  </a:lnTo>
                  <a:lnTo>
                    <a:pt x="121692" y="371984"/>
                  </a:lnTo>
                  <a:lnTo>
                    <a:pt x="159089" y="352871"/>
                  </a:lnTo>
                  <a:lnTo>
                    <a:pt x="195447" y="347053"/>
                  </a:lnTo>
                  <a:lnTo>
                    <a:pt x="241248" y="353492"/>
                  </a:lnTo>
                  <a:lnTo>
                    <a:pt x="300268" y="369416"/>
                  </a:lnTo>
                  <a:lnTo>
                    <a:pt x="336912" y="376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4352" y="4028600"/>
              <a:ext cx="309560" cy="428160"/>
            </a:xfrm>
            <a:custGeom>
              <a:avLst/>
              <a:gdLst/>
              <a:ahLst/>
              <a:cxnLst/>
              <a:rect l="0" t="0" r="0" b="0"/>
              <a:pathLst>
                <a:path w="309560" h="428160">
                  <a:moveTo>
                    <a:pt x="0" y="77514"/>
                  </a:moveTo>
                  <a:lnTo>
                    <a:pt x="20243" y="33551"/>
                  </a:lnTo>
                  <a:lnTo>
                    <a:pt x="35903" y="19760"/>
                  </a:lnTo>
                  <a:lnTo>
                    <a:pt x="74552" y="1375"/>
                  </a:lnTo>
                  <a:lnTo>
                    <a:pt x="95135" y="0"/>
                  </a:lnTo>
                  <a:lnTo>
                    <a:pt x="136945" y="8650"/>
                  </a:lnTo>
                  <a:lnTo>
                    <a:pt x="154841" y="21171"/>
                  </a:lnTo>
                  <a:lnTo>
                    <a:pt x="169424" y="38435"/>
                  </a:lnTo>
                  <a:lnTo>
                    <a:pt x="179805" y="57806"/>
                  </a:lnTo>
                  <a:lnTo>
                    <a:pt x="182078" y="78113"/>
                  </a:lnTo>
                  <a:lnTo>
                    <a:pt x="178020" y="98837"/>
                  </a:lnTo>
                  <a:lnTo>
                    <a:pt x="162581" y="129065"/>
                  </a:lnTo>
                  <a:lnTo>
                    <a:pt x="149857" y="145659"/>
                  </a:lnTo>
                  <a:lnTo>
                    <a:pt x="123951" y="162566"/>
                  </a:lnTo>
                  <a:lnTo>
                    <a:pt x="120068" y="163461"/>
                  </a:lnTo>
                  <a:lnTo>
                    <a:pt x="119820" y="161718"/>
                  </a:lnTo>
                  <a:lnTo>
                    <a:pt x="121994" y="158216"/>
                  </a:lnTo>
                  <a:lnTo>
                    <a:pt x="141821" y="147699"/>
                  </a:lnTo>
                  <a:lnTo>
                    <a:pt x="150699" y="147700"/>
                  </a:lnTo>
                  <a:lnTo>
                    <a:pt x="210860" y="169776"/>
                  </a:lnTo>
                  <a:lnTo>
                    <a:pt x="241071" y="188819"/>
                  </a:lnTo>
                  <a:lnTo>
                    <a:pt x="280155" y="236234"/>
                  </a:lnTo>
                  <a:lnTo>
                    <a:pt x="304322" y="299641"/>
                  </a:lnTo>
                  <a:lnTo>
                    <a:pt x="309559" y="327145"/>
                  </a:lnTo>
                  <a:lnTo>
                    <a:pt x="307988" y="354967"/>
                  </a:lnTo>
                  <a:lnTo>
                    <a:pt x="297150" y="376691"/>
                  </a:lnTo>
                  <a:lnTo>
                    <a:pt x="261597" y="409701"/>
                  </a:lnTo>
                  <a:lnTo>
                    <a:pt x="225559" y="426024"/>
                  </a:lnTo>
                  <a:lnTo>
                    <a:pt x="198904" y="428159"/>
                  </a:lnTo>
                  <a:lnTo>
                    <a:pt x="138107" y="416971"/>
                  </a:lnTo>
                  <a:lnTo>
                    <a:pt x="101240" y="403707"/>
                  </a:lnTo>
                  <a:lnTo>
                    <a:pt x="84228" y="393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21305" y="3937658"/>
            <a:ext cx="1674032" cy="434080"/>
            <a:chOff x="1221305" y="3937658"/>
            <a:chExt cx="1674032" cy="434080"/>
          </a:xfrm>
        </p:grpSpPr>
        <p:sp>
          <p:nvSpPr>
            <p:cNvPr id="52" name="Freeform 51"/>
            <p:cNvSpPr/>
            <p:nvPr/>
          </p:nvSpPr>
          <p:spPr>
            <a:xfrm>
              <a:off x="1221305" y="420087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8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28095" y="3937658"/>
              <a:ext cx="19595" cy="410612"/>
            </a:xfrm>
            <a:custGeom>
              <a:avLst/>
              <a:gdLst/>
              <a:ahLst/>
              <a:cxnLst/>
              <a:rect l="0" t="0" r="0" b="0"/>
              <a:pathLst>
                <a:path w="19595" h="410612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5" y="173690"/>
                  </a:lnTo>
                  <a:lnTo>
                    <a:pt x="9971" y="233178"/>
                  </a:lnTo>
                  <a:lnTo>
                    <a:pt x="16223" y="294087"/>
                  </a:lnTo>
                  <a:lnTo>
                    <a:pt x="18595" y="348529"/>
                  </a:lnTo>
                  <a:lnTo>
                    <a:pt x="1959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37243" y="411664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5589"/>
                  </a:lnTo>
                  <a:lnTo>
                    <a:pt x="1956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47772" y="419034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63626" y="3992568"/>
              <a:ext cx="252685" cy="337431"/>
            </a:xfrm>
            <a:custGeom>
              <a:avLst/>
              <a:gdLst/>
              <a:ahLst/>
              <a:cxnLst/>
              <a:rect l="0" t="0" r="0" b="0"/>
              <a:pathLst>
                <a:path w="252685" h="337431">
                  <a:moveTo>
                    <a:pt x="0" y="71432"/>
                  </a:moveTo>
                  <a:lnTo>
                    <a:pt x="5590" y="54664"/>
                  </a:lnTo>
                  <a:lnTo>
                    <a:pt x="17692" y="40193"/>
                  </a:lnTo>
                  <a:lnTo>
                    <a:pt x="35940" y="27132"/>
                  </a:lnTo>
                  <a:lnTo>
                    <a:pt x="93713" y="5387"/>
                  </a:lnTo>
                  <a:lnTo>
                    <a:pt x="131622" y="0"/>
                  </a:lnTo>
                  <a:lnTo>
                    <a:pt x="155595" y="4979"/>
                  </a:lnTo>
                  <a:lnTo>
                    <a:pt x="176778" y="16161"/>
                  </a:lnTo>
                  <a:lnTo>
                    <a:pt x="193992" y="32829"/>
                  </a:lnTo>
                  <a:lnTo>
                    <a:pt x="211247" y="61944"/>
                  </a:lnTo>
                  <a:lnTo>
                    <a:pt x="226389" y="111628"/>
                  </a:lnTo>
                  <a:lnTo>
                    <a:pt x="230593" y="166503"/>
                  </a:lnTo>
                  <a:lnTo>
                    <a:pt x="228201" y="205276"/>
                  </a:lnTo>
                  <a:lnTo>
                    <a:pt x="211323" y="255407"/>
                  </a:lnTo>
                  <a:lnTo>
                    <a:pt x="178622" y="309738"/>
                  </a:lnTo>
                  <a:lnTo>
                    <a:pt x="171724" y="318040"/>
                  </a:lnTo>
                  <a:lnTo>
                    <a:pt x="151581" y="330384"/>
                  </a:lnTo>
                  <a:lnTo>
                    <a:pt x="128201" y="337430"/>
                  </a:lnTo>
                  <a:lnTo>
                    <a:pt x="106111" y="336662"/>
                  </a:lnTo>
                  <a:lnTo>
                    <a:pt x="87715" y="329302"/>
                  </a:lnTo>
                  <a:lnTo>
                    <a:pt x="79534" y="324064"/>
                  </a:lnTo>
                  <a:lnTo>
                    <a:pt x="67324" y="308885"/>
                  </a:lnTo>
                  <a:lnTo>
                    <a:pt x="62430" y="299924"/>
                  </a:lnTo>
                  <a:lnTo>
                    <a:pt x="61508" y="291610"/>
                  </a:lnTo>
                  <a:lnTo>
                    <a:pt x="66721" y="276134"/>
                  </a:lnTo>
                  <a:lnTo>
                    <a:pt x="88400" y="254266"/>
                  </a:lnTo>
                  <a:lnTo>
                    <a:pt x="128336" y="234322"/>
                  </a:lnTo>
                  <a:lnTo>
                    <a:pt x="180072" y="222237"/>
                  </a:lnTo>
                  <a:lnTo>
                    <a:pt x="218302" y="222959"/>
                  </a:lnTo>
                  <a:lnTo>
                    <a:pt x="252684" y="229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32124" y="4003841"/>
              <a:ext cx="263213" cy="367897"/>
            </a:xfrm>
            <a:custGeom>
              <a:avLst/>
              <a:gdLst/>
              <a:ahLst/>
              <a:cxnLst/>
              <a:rect l="0" t="0" r="0" b="0"/>
              <a:pathLst>
                <a:path w="263213" h="367897">
                  <a:moveTo>
                    <a:pt x="0" y="39102"/>
                  </a:moveTo>
                  <a:lnTo>
                    <a:pt x="11178" y="22334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89" y="0"/>
                  </a:lnTo>
                  <a:lnTo>
                    <a:pt x="116202" y="7109"/>
                  </a:lnTo>
                  <a:lnTo>
                    <a:pt x="154403" y="24683"/>
                  </a:lnTo>
                  <a:lnTo>
                    <a:pt x="186129" y="51597"/>
                  </a:lnTo>
                  <a:lnTo>
                    <a:pt x="208515" y="92133"/>
                  </a:lnTo>
                  <a:lnTo>
                    <a:pt x="215506" y="115314"/>
                  </a:lnTo>
                  <a:lnTo>
                    <a:pt x="223113" y="177855"/>
                  </a:lnTo>
                  <a:lnTo>
                    <a:pt x="225985" y="226053"/>
                  </a:lnTo>
                  <a:lnTo>
                    <a:pt x="216474" y="278672"/>
                  </a:lnTo>
                  <a:lnTo>
                    <a:pt x="180109" y="333559"/>
                  </a:lnTo>
                  <a:lnTo>
                    <a:pt x="164276" y="352466"/>
                  </a:lnTo>
                  <a:lnTo>
                    <a:pt x="145541" y="364768"/>
                  </a:lnTo>
                  <a:lnTo>
                    <a:pt x="122397" y="367896"/>
                  </a:lnTo>
                  <a:lnTo>
                    <a:pt x="75000" y="360372"/>
                  </a:lnTo>
                  <a:lnTo>
                    <a:pt x="48088" y="345383"/>
                  </a:lnTo>
                  <a:lnTo>
                    <a:pt x="35800" y="329644"/>
                  </a:lnTo>
                  <a:lnTo>
                    <a:pt x="30886" y="320534"/>
                  </a:lnTo>
                  <a:lnTo>
                    <a:pt x="28545" y="301053"/>
                  </a:lnTo>
                  <a:lnTo>
                    <a:pt x="32574" y="281867"/>
                  </a:lnTo>
                  <a:lnTo>
                    <a:pt x="42163" y="265541"/>
                  </a:lnTo>
                  <a:lnTo>
                    <a:pt x="57344" y="253605"/>
                  </a:lnTo>
                  <a:lnTo>
                    <a:pt x="101274" y="236411"/>
                  </a:lnTo>
                  <a:lnTo>
                    <a:pt x="141271" y="236514"/>
                  </a:lnTo>
                  <a:lnTo>
                    <a:pt x="196708" y="247029"/>
                  </a:lnTo>
                  <a:lnTo>
                    <a:pt x="243360" y="257252"/>
                  </a:lnTo>
                  <a:lnTo>
                    <a:pt x="263212" y="260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915979" y="4759585"/>
            <a:ext cx="1904357" cy="939300"/>
            <a:chOff x="915979" y="4759585"/>
            <a:chExt cx="1904357" cy="939300"/>
          </a:xfrm>
        </p:grpSpPr>
        <p:sp>
          <p:nvSpPr>
            <p:cNvPr id="59" name="Freeform 58"/>
            <p:cNvSpPr/>
            <p:nvPr/>
          </p:nvSpPr>
          <p:spPr>
            <a:xfrm>
              <a:off x="915979" y="4852211"/>
              <a:ext cx="231628" cy="351859"/>
            </a:xfrm>
            <a:custGeom>
              <a:avLst/>
              <a:gdLst/>
              <a:ahLst/>
              <a:cxnLst/>
              <a:rect l="0" t="0" r="0" b="0"/>
              <a:pathLst>
                <a:path w="231628" h="351859">
                  <a:moveTo>
                    <a:pt x="0" y="96183"/>
                  </a:moveTo>
                  <a:lnTo>
                    <a:pt x="8333" y="58705"/>
                  </a:lnTo>
                  <a:lnTo>
                    <a:pt x="9065" y="46631"/>
                  </a:lnTo>
                  <a:lnTo>
                    <a:pt x="13062" y="37412"/>
                  </a:lnTo>
                  <a:lnTo>
                    <a:pt x="26862" y="24049"/>
                  </a:lnTo>
                  <a:lnTo>
                    <a:pt x="54362" y="4360"/>
                  </a:lnTo>
                  <a:lnTo>
                    <a:pt x="77583" y="0"/>
                  </a:lnTo>
                  <a:lnTo>
                    <a:pt x="125029" y="6733"/>
                  </a:lnTo>
                  <a:lnTo>
                    <a:pt x="157538" y="21586"/>
                  </a:lnTo>
                  <a:lnTo>
                    <a:pt x="172572" y="37292"/>
                  </a:lnTo>
                  <a:lnTo>
                    <a:pt x="202923" y="95793"/>
                  </a:lnTo>
                  <a:lnTo>
                    <a:pt x="220281" y="157543"/>
                  </a:lnTo>
                  <a:lnTo>
                    <a:pt x="225414" y="187795"/>
                  </a:lnTo>
                  <a:lnTo>
                    <a:pt x="221727" y="236541"/>
                  </a:lnTo>
                  <a:lnTo>
                    <a:pt x="210001" y="292407"/>
                  </a:lnTo>
                  <a:lnTo>
                    <a:pt x="202128" y="314415"/>
                  </a:lnTo>
                  <a:lnTo>
                    <a:pt x="190830" y="331995"/>
                  </a:lnTo>
                  <a:lnTo>
                    <a:pt x="174891" y="344487"/>
                  </a:lnTo>
                  <a:lnTo>
                    <a:pt x="165727" y="349457"/>
                  </a:lnTo>
                  <a:lnTo>
                    <a:pt x="146186" y="351858"/>
                  </a:lnTo>
                  <a:lnTo>
                    <a:pt x="105045" y="343868"/>
                  </a:lnTo>
                  <a:lnTo>
                    <a:pt x="87241" y="328317"/>
                  </a:lnTo>
                  <a:lnTo>
                    <a:pt x="56747" y="285796"/>
                  </a:lnTo>
                  <a:lnTo>
                    <a:pt x="54209" y="276404"/>
                  </a:lnTo>
                  <a:lnTo>
                    <a:pt x="54856" y="267803"/>
                  </a:lnTo>
                  <a:lnTo>
                    <a:pt x="57628" y="259729"/>
                  </a:lnTo>
                  <a:lnTo>
                    <a:pt x="62985" y="255516"/>
                  </a:lnTo>
                  <a:lnTo>
                    <a:pt x="70066" y="253878"/>
                  </a:lnTo>
                  <a:lnTo>
                    <a:pt x="125127" y="255249"/>
                  </a:lnTo>
                  <a:lnTo>
                    <a:pt x="179438" y="268676"/>
                  </a:lnTo>
                  <a:lnTo>
                    <a:pt x="231627" y="285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42362" y="4759585"/>
              <a:ext cx="221100" cy="434014"/>
            </a:xfrm>
            <a:custGeom>
              <a:avLst/>
              <a:gdLst/>
              <a:ahLst/>
              <a:cxnLst/>
              <a:rect l="0" t="0" r="0" b="0"/>
              <a:pathLst>
                <a:path w="221100" h="434014">
                  <a:moveTo>
                    <a:pt x="0" y="72995"/>
                  </a:moveTo>
                  <a:lnTo>
                    <a:pt x="9576" y="48949"/>
                  </a:lnTo>
                  <a:lnTo>
                    <a:pt x="39404" y="7813"/>
                  </a:lnTo>
                  <a:lnTo>
                    <a:pt x="48496" y="2634"/>
                  </a:lnTo>
                  <a:lnTo>
                    <a:pt x="71077" y="0"/>
                  </a:lnTo>
                  <a:lnTo>
                    <a:pt x="104508" y="5093"/>
                  </a:lnTo>
                  <a:lnTo>
                    <a:pt x="122877" y="17080"/>
                  </a:lnTo>
                  <a:lnTo>
                    <a:pt x="160981" y="64592"/>
                  </a:lnTo>
                  <a:lnTo>
                    <a:pt x="186303" y="116222"/>
                  </a:lnTo>
                  <a:lnTo>
                    <a:pt x="202917" y="171481"/>
                  </a:lnTo>
                  <a:lnTo>
                    <a:pt x="209058" y="234692"/>
                  </a:lnTo>
                  <a:lnTo>
                    <a:pt x="210272" y="296571"/>
                  </a:lnTo>
                  <a:lnTo>
                    <a:pt x="204922" y="353594"/>
                  </a:lnTo>
                  <a:lnTo>
                    <a:pt x="190309" y="387762"/>
                  </a:lnTo>
                  <a:lnTo>
                    <a:pt x="171162" y="414524"/>
                  </a:lnTo>
                  <a:lnTo>
                    <a:pt x="145081" y="431682"/>
                  </a:lnTo>
                  <a:lnTo>
                    <a:pt x="122192" y="434013"/>
                  </a:lnTo>
                  <a:lnTo>
                    <a:pt x="97592" y="429979"/>
                  </a:lnTo>
                  <a:lnTo>
                    <a:pt x="74960" y="420388"/>
                  </a:lnTo>
                  <a:lnTo>
                    <a:pt x="59442" y="405207"/>
                  </a:lnTo>
                  <a:lnTo>
                    <a:pt x="53666" y="396245"/>
                  </a:lnTo>
                  <a:lnTo>
                    <a:pt x="45537" y="361276"/>
                  </a:lnTo>
                  <a:lnTo>
                    <a:pt x="47906" y="350580"/>
                  </a:lnTo>
                  <a:lnTo>
                    <a:pt x="59896" y="332456"/>
                  </a:lnTo>
                  <a:lnTo>
                    <a:pt x="80043" y="322842"/>
                  </a:lnTo>
                  <a:lnTo>
                    <a:pt x="103425" y="319739"/>
                  </a:lnTo>
                  <a:lnTo>
                    <a:pt x="157683" y="330255"/>
                  </a:lnTo>
                  <a:lnTo>
                    <a:pt x="221099" y="357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63378" y="5274777"/>
              <a:ext cx="621182" cy="21058"/>
            </a:xfrm>
            <a:custGeom>
              <a:avLst/>
              <a:gdLst/>
              <a:ahLst/>
              <a:cxnLst/>
              <a:rect l="0" t="0" r="0" b="0"/>
              <a:pathLst>
                <a:path w="621182" h="21058">
                  <a:moveTo>
                    <a:pt x="621181" y="0"/>
                  </a:moveTo>
                  <a:lnTo>
                    <a:pt x="572250" y="0"/>
                  </a:lnTo>
                  <a:lnTo>
                    <a:pt x="521285" y="0"/>
                  </a:lnTo>
                  <a:lnTo>
                    <a:pt x="467970" y="3119"/>
                  </a:lnTo>
                  <a:lnTo>
                    <a:pt x="419418" y="8333"/>
                  </a:lnTo>
                  <a:lnTo>
                    <a:pt x="367987" y="9878"/>
                  </a:lnTo>
                  <a:lnTo>
                    <a:pt x="315704" y="10336"/>
                  </a:lnTo>
                  <a:lnTo>
                    <a:pt x="260048" y="10471"/>
                  </a:lnTo>
                  <a:lnTo>
                    <a:pt x="199104" y="13631"/>
                  </a:lnTo>
                  <a:lnTo>
                    <a:pt x="142831" y="18857"/>
                  </a:lnTo>
                  <a:lnTo>
                    <a:pt x="90283" y="20405"/>
                  </a:lnTo>
                  <a:lnTo>
                    <a:pt x="39619" y="208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73948" y="5386677"/>
              <a:ext cx="242156" cy="312208"/>
            </a:xfrm>
            <a:custGeom>
              <a:avLst/>
              <a:gdLst/>
              <a:ahLst/>
              <a:cxnLst/>
              <a:rect l="0" t="0" r="0" b="0"/>
              <a:pathLst>
                <a:path w="242156" h="312208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73184" y="4514"/>
                  </a:lnTo>
                  <a:lnTo>
                    <a:pt x="104490" y="26476"/>
                  </a:lnTo>
                  <a:lnTo>
                    <a:pt x="139105" y="61433"/>
                  </a:lnTo>
                  <a:lnTo>
                    <a:pt x="172932" y="121325"/>
                  </a:lnTo>
                  <a:lnTo>
                    <a:pt x="190969" y="159845"/>
                  </a:lnTo>
                  <a:lnTo>
                    <a:pt x="196183" y="199724"/>
                  </a:lnTo>
                  <a:lnTo>
                    <a:pt x="189669" y="234287"/>
                  </a:lnTo>
                  <a:lnTo>
                    <a:pt x="179444" y="256040"/>
                  </a:lnTo>
                  <a:lnTo>
                    <a:pt x="154944" y="282429"/>
                  </a:lnTo>
                  <a:lnTo>
                    <a:pt x="115224" y="303901"/>
                  </a:lnTo>
                  <a:lnTo>
                    <a:pt x="94494" y="311936"/>
                  </a:lnTo>
                  <a:lnTo>
                    <a:pt x="84053" y="312207"/>
                  </a:lnTo>
                  <a:lnTo>
                    <a:pt x="63093" y="306270"/>
                  </a:lnTo>
                  <a:lnTo>
                    <a:pt x="29447" y="283393"/>
                  </a:lnTo>
                  <a:lnTo>
                    <a:pt x="14647" y="270066"/>
                  </a:lnTo>
                  <a:lnTo>
                    <a:pt x="10935" y="262067"/>
                  </a:lnTo>
                  <a:lnTo>
                    <a:pt x="9929" y="243821"/>
                  </a:lnTo>
                  <a:lnTo>
                    <a:pt x="16501" y="227132"/>
                  </a:lnTo>
                  <a:lnTo>
                    <a:pt x="21529" y="219406"/>
                  </a:lnTo>
                  <a:lnTo>
                    <a:pt x="36474" y="207703"/>
                  </a:lnTo>
                  <a:lnTo>
                    <a:pt x="55985" y="199771"/>
                  </a:lnTo>
                  <a:lnTo>
                    <a:pt x="92107" y="196476"/>
                  </a:lnTo>
                  <a:lnTo>
                    <a:pt x="147050" y="208328"/>
                  </a:lnTo>
                  <a:lnTo>
                    <a:pt x="210539" y="234186"/>
                  </a:lnTo>
                  <a:lnTo>
                    <a:pt x="242155" y="246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63544" y="525372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0882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58300" y="529583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33655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95212" y="504315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61453"/>
                  </a:lnTo>
                  <a:lnTo>
                    <a:pt x="8405" y="202778"/>
                  </a:lnTo>
                  <a:lnTo>
                    <a:pt x="14654" y="248441"/>
                  </a:lnTo>
                  <a:lnTo>
                    <a:pt x="19160" y="30900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95253" y="5032621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14655" y="53028"/>
                  </a:lnTo>
                  <a:lnTo>
                    <a:pt x="28198" y="113983"/>
                  </a:lnTo>
                  <a:lnTo>
                    <a:pt x="35150" y="156335"/>
                  </a:lnTo>
                  <a:lnTo>
                    <a:pt x="39019" y="205573"/>
                  </a:lnTo>
                  <a:lnTo>
                    <a:pt x="40739" y="253973"/>
                  </a:lnTo>
                  <a:lnTo>
                    <a:pt x="42877" y="306358"/>
                  </a:lnTo>
                  <a:lnTo>
                    <a:pt x="50367" y="356093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47896" y="5432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18530" y="4797559"/>
              <a:ext cx="701806" cy="719006"/>
            </a:xfrm>
            <a:custGeom>
              <a:avLst/>
              <a:gdLst/>
              <a:ahLst/>
              <a:cxnLst/>
              <a:rect l="0" t="0" r="0" b="0"/>
              <a:pathLst>
                <a:path w="701806" h="719006">
                  <a:moveTo>
                    <a:pt x="492537" y="45550"/>
                  </a:moveTo>
                  <a:lnTo>
                    <a:pt x="438662" y="18038"/>
                  </a:lnTo>
                  <a:lnTo>
                    <a:pt x="381500" y="0"/>
                  </a:lnTo>
                  <a:lnTo>
                    <a:pt x="340964" y="598"/>
                  </a:lnTo>
                  <a:lnTo>
                    <a:pt x="285345" y="11280"/>
                  </a:lnTo>
                  <a:lnTo>
                    <a:pt x="229299" y="27775"/>
                  </a:lnTo>
                  <a:lnTo>
                    <a:pt x="166367" y="60020"/>
                  </a:lnTo>
                  <a:lnTo>
                    <a:pt x="110217" y="94740"/>
                  </a:lnTo>
                  <a:lnTo>
                    <a:pt x="59116" y="151456"/>
                  </a:lnTo>
                  <a:lnTo>
                    <a:pt x="27984" y="193072"/>
                  </a:lnTo>
                  <a:lnTo>
                    <a:pt x="5470" y="251196"/>
                  </a:lnTo>
                  <a:lnTo>
                    <a:pt x="0" y="303014"/>
                  </a:lnTo>
                  <a:lnTo>
                    <a:pt x="3969" y="351642"/>
                  </a:lnTo>
                  <a:lnTo>
                    <a:pt x="12554" y="401276"/>
                  </a:lnTo>
                  <a:lnTo>
                    <a:pt x="28275" y="463214"/>
                  </a:lnTo>
                  <a:lnTo>
                    <a:pt x="62749" y="524321"/>
                  </a:lnTo>
                  <a:lnTo>
                    <a:pt x="103354" y="576469"/>
                  </a:lnTo>
                  <a:lnTo>
                    <a:pt x="162710" y="636079"/>
                  </a:lnTo>
                  <a:lnTo>
                    <a:pt x="215993" y="669039"/>
                  </a:lnTo>
                  <a:lnTo>
                    <a:pt x="274698" y="698079"/>
                  </a:lnTo>
                  <a:lnTo>
                    <a:pt x="321927" y="713064"/>
                  </a:lnTo>
                  <a:lnTo>
                    <a:pt x="385397" y="718127"/>
                  </a:lnTo>
                  <a:lnTo>
                    <a:pt x="436875" y="719005"/>
                  </a:lnTo>
                  <a:lnTo>
                    <a:pt x="489173" y="713675"/>
                  </a:lnTo>
                  <a:lnTo>
                    <a:pt x="530535" y="704687"/>
                  </a:lnTo>
                  <a:lnTo>
                    <a:pt x="584357" y="674358"/>
                  </a:lnTo>
                  <a:lnTo>
                    <a:pt x="636930" y="631453"/>
                  </a:lnTo>
                  <a:lnTo>
                    <a:pt x="667511" y="588818"/>
                  </a:lnTo>
                  <a:lnTo>
                    <a:pt x="688271" y="539140"/>
                  </a:lnTo>
                  <a:lnTo>
                    <a:pt x="698711" y="484257"/>
                  </a:lnTo>
                  <a:lnTo>
                    <a:pt x="701805" y="423541"/>
                  </a:lnTo>
                  <a:lnTo>
                    <a:pt x="699601" y="370456"/>
                  </a:lnTo>
                  <a:lnTo>
                    <a:pt x="685098" y="309954"/>
                  </a:lnTo>
                  <a:lnTo>
                    <a:pt x="667951" y="256277"/>
                  </a:lnTo>
                  <a:lnTo>
                    <a:pt x="652792" y="215207"/>
                  </a:lnTo>
                  <a:lnTo>
                    <a:pt x="613788" y="161560"/>
                  </a:lnTo>
                  <a:lnTo>
                    <a:pt x="553215" y="108938"/>
                  </a:lnTo>
                  <a:lnTo>
                    <a:pt x="524123" y="87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Office PowerPoint</Application>
  <PresentationFormat>Custom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1.4 – Mean, Median, &amp; Mode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2013-09-09T15:10:10Z</dcterms:created>
  <dcterms:modified xsi:type="dcterms:W3CDTF">2013-09-09T15:11:56Z</dcterms:modified>
</cp:coreProperties>
</file>